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85" r:id="rId2"/>
    <p:sldId id="256" r:id="rId3"/>
    <p:sldId id="257" r:id="rId4"/>
    <p:sldId id="341" r:id="rId5"/>
    <p:sldId id="310" r:id="rId6"/>
    <p:sldId id="369" r:id="rId7"/>
    <p:sldId id="367" r:id="rId8"/>
    <p:sldId id="322" r:id="rId9"/>
    <p:sldId id="323" r:id="rId10"/>
    <p:sldId id="336" r:id="rId11"/>
    <p:sldId id="346" r:id="rId12"/>
    <p:sldId id="331" r:id="rId13"/>
    <p:sldId id="344" r:id="rId14"/>
    <p:sldId id="332" r:id="rId15"/>
    <p:sldId id="349" r:id="rId16"/>
    <p:sldId id="353" r:id="rId17"/>
    <p:sldId id="350" r:id="rId18"/>
    <p:sldId id="351" r:id="rId19"/>
    <p:sldId id="306" r:id="rId20"/>
    <p:sldId id="345" r:id="rId21"/>
    <p:sldId id="352" r:id="rId22"/>
    <p:sldId id="308" r:id="rId23"/>
    <p:sldId id="267" r:id="rId24"/>
    <p:sldId id="381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38" r:id="rId33"/>
    <p:sldId id="377" r:id="rId34"/>
    <p:sldId id="378" r:id="rId35"/>
    <p:sldId id="379" r:id="rId36"/>
    <p:sldId id="380" r:id="rId37"/>
    <p:sldId id="361" r:id="rId38"/>
    <p:sldId id="364" r:id="rId39"/>
    <p:sldId id="365" r:id="rId40"/>
    <p:sldId id="334" r:id="rId41"/>
    <p:sldId id="316" r:id="rId42"/>
    <p:sldId id="342" r:id="rId43"/>
    <p:sldId id="329" r:id="rId44"/>
    <p:sldId id="343" r:id="rId45"/>
    <p:sldId id="326" r:id="rId46"/>
    <p:sldId id="26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6E39A-25D4-48CC-9420-9E5D3C3DD8C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DB0BDCB-33C0-405B-ABBC-9979F92A99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motivation</a:t>
          </a:r>
        </a:p>
      </dgm:t>
    </dgm:pt>
    <dgm:pt modelId="{1D5A74A7-F670-46B9-BBAF-BA0F405D3EF7}" type="parTrans" cxnId="{EFEDE350-831B-400F-8F71-1BDD91D8D96A}">
      <dgm:prSet/>
      <dgm:spPr/>
      <dgm:t>
        <a:bodyPr/>
        <a:lstStyle/>
        <a:p>
          <a:endParaRPr lang="en-US"/>
        </a:p>
      </dgm:t>
    </dgm:pt>
    <dgm:pt modelId="{587FE779-D74D-4403-8FE7-434D29871330}" type="sibTrans" cxnId="{EFEDE350-831B-400F-8F71-1BDD91D8D96A}">
      <dgm:prSet/>
      <dgm:spPr/>
      <dgm:t>
        <a:bodyPr/>
        <a:lstStyle/>
        <a:p>
          <a:endParaRPr lang="en-US"/>
        </a:p>
      </dgm:t>
    </dgm:pt>
    <dgm:pt modelId="{0AD68DD1-1B8C-46BE-94DC-76F9B9A9EE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previous studies</a:t>
          </a:r>
        </a:p>
      </dgm:t>
    </dgm:pt>
    <dgm:pt modelId="{8917AF5D-0803-43C7-89AE-66F03B531DAC}" type="parTrans" cxnId="{AD816B3C-B782-435B-BE1F-CE7D89ABBF42}">
      <dgm:prSet/>
      <dgm:spPr/>
      <dgm:t>
        <a:bodyPr/>
        <a:lstStyle/>
        <a:p>
          <a:endParaRPr lang="en-US"/>
        </a:p>
      </dgm:t>
    </dgm:pt>
    <dgm:pt modelId="{4BD571FA-C27D-45BF-894E-0B254246893B}" type="sibTrans" cxnId="{AD816B3C-B782-435B-BE1F-CE7D89ABBF42}">
      <dgm:prSet/>
      <dgm:spPr/>
      <dgm:t>
        <a:bodyPr/>
        <a:lstStyle/>
        <a:p>
          <a:endParaRPr lang="en-US"/>
        </a:p>
      </dgm:t>
    </dgm:pt>
    <dgm:pt modelId="{187CD0C0-3BE6-4AA9-873D-394CD6F120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objective</a:t>
          </a:r>
        </a:p>
      </dgm:t>
    </dgm:pt>
    <dgm:pt modelId="{CA3893CD-59E3-42BE-874D-1572FA5676F3}" type="parTrans" cxnId="{745E4CDA-CA7A-48C5-AE2B-15A21F95604C}">
      <dgm:prSet/>
      <dgm:spPr/>
      <dgm:t>
        <a:bodyPr/>
        <a:lstStyle/>
        <a:p>
          <a:endParaRPr lang="en-US"/>
        </a:p>
      </dgm:t>
    </dgm:pt>
    <dgm:pt modelId="{DEC4D059-19EC-4A94-89BA-9B2C12930003}" type="sibTrans" cxnId="{745E4CDA-CA7A-48C5-AE2B-15A21F95604C}">
      <dgm:prSet/>
      <dgm:spPr/>
      <dgm:t>
        <a:bodyPr/>
        <a:lstStyle/>
        <a:p>
          <a:endParaRPr lang="en-US"/>
        </a:p>
      </dgm:t>
    </dgm:pt>
    <dgm:pt modelId="{03AA60C1-EC35-43E1-888B-C83DB8E56C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benefits</a:t>
          </a:r>
        </a:p>
      </dgm:t>
    </dgm:pt>
    <dgm:pt modelId="{D5107EA2-82D3-499D-AB97-EC30236F2EA0}" type="parTrans" cxnId="{959E98E6-BCEE-494D-AB12-F1D6A6BFAD4C}">
      <dgm:prSet/>
      <dgm:spPr/>
      <dgm:t>
        <a:bodyPr/>
        <a:lstStyle/>
        <a:p>
          <a:endParaRPr lang="en-US"/>
        </a:p>
      </dgm:t>
    </dgm:pt>
    <dgm:pt modelId="{973E3FED-C7B4-4339-8EED-95611903D739}" type="sibTrans" cxnId="{959E98E6-BCEE-494D-AB12-F1D6A6BFAD4C}">
      <dgm:prSet/>
      <dgm:spPr/>
      <dgm:t>
        <a:bodyPr/>
        <a:lstStyle/>
        <a:p>
          <a:endParaRPr lang="en-US"/>
        </a:p>
      </dgm:t>
    </dgm:pt>
    <dgm:pt modelId="{C5F20D96-B652-4EF2-8354-331AA81A5F52}" type="pres">
      <dgm:prSet presAssocID="{6816E39A-25D4-48CC-9420-9E5D3C3DD8CB}" presName="root" presStyleCnt="0">
        <dgm:presLayoutVars>
          <dgm:dir/>
          <dgm:resizeHandles val="exact"/>
        </dgm:presLayoutVars>
      </dgm:prSet>
      <dgm:spPr/>
    </dgm:pt>
    <dgm:pt modelId="{EDD3CD47-61BB-4E77-A792-E66298C5DBB7}" type="pres">
      <dgm:prSet presAssocID="{1DB0BDCB-33C0-405B-ABBC-9979F92A99F5}" presName="compNode" presStyleCnt="0"/>
      <dgm:spPr/>
    </dgm:pt>
    <dgm:pt modelId="{82FC95CB-EDDD-43C7-B125-77E9F7CBB8BC}" type="pres">
      <dgm:prSet presAssocID="{1DB0BDCB-33C0-405B-ABBC-9979F92A99F5}" presName="iconBgRect" presStyleLbl="bgShp" presStyleIdx="0" presStyleCnt="4"/>
      <dgm:spPr/>
    </dgm:pt>
    <dgm:pt modelId="{8FFBE14D-D755-4331-8090-E3C0810AEAB1}" type="pres">
      <dgm:prSet presAssocID="{1DB0BDCB-33C0-405B-ABBC-9979F92A99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08F8C590-C122-4008-8E7D-5632E60D2455}" type="pres">
      <dgm:prSet presAssocID="{1DB0BDCB-33C0-405B-ABBC-9979F92A99F5}" presName="spaceRect" presStyleCnt="0"/>
      <dgm:spPr/>
    </dgm:pt>
    <dgm:pt modelId="{369C8C7D-DBEF-48B0-AA57-53E8609B3964}" type="pres">
      <dgm:prSet presAssocID="{1DB0BDCB-33C0-405B-ABBC-9979F92A99F5}" presName="textRect" presStyleLbl="revTx" presStyleIdx="0" presStyleCnt="4">
        <dgm:presLayoutVars>
          <dgm:chMax val="1"/>
          <dgm:chPref val="1"/>
        </dgm:presLayoutVars>
      </dgm:prSet>
      <dgm:spPr/>
    </dgm:pt>
    <dgm:pt modelId="{8E7C373B-AC90-4EF8-BDEA-BA4F7EEB42E2}" type="pres">
      <dgm:prSet presAssocID="{587FE779-D74D-4403-8FE7-434D29871330}" presName="sibTrans" presStyleCnt="0"/>
      <dgm:spPr/>
    </dgm:pt>
    <dgm:pt modelId="{7DD349E1-3F90-465D-91A6-800A1EFEFB18}" type="pres">
      <dgm:prSet presAssocID="{0AD68DD1-1B8C-46BE-94DC-76F9B9A9EEC7}" presName="compNode" presStyleCnt="0"/>
      <dgm:spPr/>
    </dgm:pt>
    <dgm:pt modelId="{AD357D3E-8D1C-4247-AF16-8E02A19ED4BD}" type="pres">
      <dgm:prSet presAssocID="{0AD68DD1-1B8C-46BE-94DC-76F9B9A9EEC7}" presName="iconBgRect" presStyleLbl="bgShp" presStyleIdx="1" presStyleCnt="4"/>
      <dgm:spPr/>
    </dgm:pt>
    <dgm:pt modelId="{4C286F6C-4F47-4A2A-83BE-147E5D4F80D8}" type="pres">
      <dgm:prSet presAssocID="{0AD68DD1-1B8C-46BE-94DC-76F9B9A9EE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F1ED251-0C22-41A3-B691-69C88A106ABC}" type="pres">
      <dgm:prSet presAssocID="{0AD68DD1-1B8C-46BE-94DC-76F9B9A9EEC7}" presName="spaceRect" presStyleCnt="0"/>
      <dgm:spPr/>
    </dgm:pt>
    <dgm:pt modelId="{2B22EA08-F1B5-4D63-A8CE-17106F36F419}" type="pres">
      <dgm:prSet presAssocID="{0AD68DD1-1B8C-46BE-94DC-76F9B9A9EEC7}" presName="textRect" presStyleLbl="revTx" presStyleIdx="1" presStyleCnt="4">
        <dgm:presLayoutVars>
          <dgm:chMax val="1"/>
          <dgm:chPref val="1"/>
        </dgm:presLayoutVars>
      </dgm:prSet>
      <dgm:spPr/>
    </dgm:pt>
    <dgm:pt modelId="{982C8B19-F833-4617-9C65-FFB14ADDEA63}" type="pres">
      <dgm:prSet presAssocID="{4BD571FA-C27D-45BF-894E-0B254246893B}" presName="sibTrans" presStyleCnt="0"/>
      <dgm:spPr/>
    </dgm:pt>
    <dgm:pt modelId="{51B46A51-2E11-4B59-9D5E-ABB50E68C3CD}" type="pres">
      <dgm:prSet presAssocID="{187CD0C0-3BE6-4AA9-873D-394CD6F120B8}" presName="compNode" presStyleCnt="0"/>
      <dgm:spPr/>
    </dgm:pt>
    <dgm:pt modelId="{36B5DC4E-9240-4E48-8958-C8C16ABFA96F}" type="pres">
      <dgm:prSet presAssocID="{187CD0C0-3BE6-4AA9-873D-394CD6F120B8}" presName="iconBgRect" presStyleLbl="bgShp" presStyleIdx="2" presStyleCnt="4"/>
      <dgm:spPr/>
    </dgm:pt>
    <dgm:pt modelId="{C83CD8D9-E83C-4A60-BA98-93F18A8C80BB}" type="pres">
      <dgm:prSet presAssocID="{187CD0C0-3BE6-4AA9-873D-394CD6F12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6C274AE-0494-4493-B15F-EB3BC9A4829E}" type="pres">
      <dgm:prSet presAssocID="{187CD0C0-3BE6-4AA9-873D-394CD6F120B8}" presName="spaceRect" presStyleCnt="0"/>
      <dgm:spPr/>
    </dgm:pt>
    <dgm:pt modelId="{DAB4AA6A-4E1D-4DE3-9ED1-DFDC90CF2C33}" type="pres">
      <dgm:prSet presAssocID="{187CD0C0-3BE6-4AA9-873D-394CD6F120B8}" presName="textRect" presStyleLbl="revTx" presStyleIdx="2" presStyleCnt="4">
        <dgm:presLayoutVars>
          <dgm:chMax val="1"/>
          <dgm:chPref val="1"/>
        </dgm:presLayoutVars>
      </dgm:prSet>
      <dgm:spPr/>
    </dgm:pt>
    <dgm:pt modelId="{47704FE5-B4E4-4F39-94DB-28786D1288BF}" type="pres">
      <dgm:prSet presAssocID="{DEC4D059-19EC-4A94-89BA-9B2C12930003}" presName="sibTrans" presStyleCnt="0"/>
      <dgm:spPr/>
    </dgm:pt>
    <dgm:pt modelId="{FF6B1CB5-A304-4448-B2B6-209558598A0F}" type="pres">
      <dgm:prSet presAssocID="{03AA60C1-EC35-43E1-888B-C83DB8E56C78}" presName="compNode" presStyleCnt="0"/>
      <dgm:spPr/>
    </dgm:pt>
    <dgm:pt modelId="{76FA8048-78EA-4D20-B1A6-29C0550EFD7D}" type="pres">
      <dgm:prSet presAssocID="{03AA60C1-EC35-43E1-888B-C83DB8E56C78}" presName="iconBgRect" presStyleLbl="bgShp" presStyleIdx="3" presStyleCnt="4"/>
      <dgm:spPr/>
    </dgm:pt>
    <dgm:pt modelId="{1E703DF1-C201-4F42-9F94-478755CBB85E}" type="pres">
      <dgm:prSet presAssocID="{03AA60C1-EC35-43E1-888B-C83DB8E56C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1B33B7-E895-4884-BCBD-5F1663A04417}" type="pres">
      <dgm:prSet presAssocID="{03AA60C1-EC35-43E1-888B-C83DB8E56C78}" presName="spaceRect" presStyleCnt="0"/>
      <dgm:spPr/>
    </dgm:pt>
    <dgm:pt modelId="{1048D734-3553-4E1E-8035-8195FCE8B547}" type="pres">
      <dgm:prSet presAssocID="{03AA60C1-EC35-43E1-888B-C83DB8E56C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CEC202-38CC-43E1-9D45-08DF5000BF93}" type="presOf" srcId="{0AD68DD1-1B8C-46BE-94DC-76F9B9A9EEC7}" destId="{2B22EA08-F1B5-4D63-A8CE-17106F36F419}" srcOrd="0" destOrd="0" presId="urn:microsoft.com/office/officeart/2018/5/layout/IconCircleLabelList"/>
    <dgm:cxn modelId="{B941C61D-377A-442C-8162-623799D8D3B5}" type="presOf" srcId="{03AA60C1-EC35-43E1-888B-C83DB8E56C78}" destId="{1048D734-3553-4E1E-8035-8195FCE8B547}" srcOrd="0" destOrd="0" presId="urn:microsoft.com/office/officeart/2018/5/layout/IconCircleLabelList"/>
    <dgm:cxn modelId="{87405526-74C6-4396-8B93-7D003D977A5B}" type="presOf" srcId="{6816E39A-25D4-48CC-9420-9E5D3C3DD8CB}" destId="{C5F20D96-B652-4EF2-8354-331AA81A5F52}" srcOrd="0" destOrd="0" presId="urn:microsoft.com/office/officeart/2018/5/layout/IconCircleLabelList"/>
    <dgm:cxn modelId="{AD816B3C-B782-435B-BE1F-CE7D89ABBF42}" srcId="{6816E39A-25D4-48CC-9420-9E5D3C3DD8CB}" destId="{0AD68DD1-1B8C-46BE-94DC-76F9B9A9EEC7}" srcOrd="1" destOrd="0" parTransId="{8917AF5D-0803-43C7-89AE-66F03B531DAC}" sibTransId="{4BD571FA-C27D-45BF-894E-0B254246893B}"/>
    <dgm:cxn modelId="{EFEDE350-831B-400F-8F71-1BDD91D8D96A}" srcId="{6816E39A-25D4-48CC-9420-9E5D3C3DD8CB}" destId="{1DB0BDCB-33C0-405B-ABBC-9979F92A99F5}" srcOrd="0" destOrd="0" parTransId="{1D5A74A7-F670-46B9-BBAF-BA0F405D3EF7}" sibTransId="{587FE779-D74D-4403-8FE7-434D29871330}"/>
    <dgm:cxn modelId="{DB889378-6353-4CF9-A8BC-FAA34D8E9A3D}" type="presOf" srcId="{1DB0BDCB-33C0-405B-ABBC-9979F92A99F5}" destId="{369C8C7D-DBEF-48B0-AA57-53E8609B3964}" srcOrd="0" destOrd="0" presId="urn:microsoft.com/office/officeart/2018/5/layout/IconCircleLabelList"/>
    <dgm:cxn modelId="{8F6B58C4-0BC0-4756-B3F9-4E43E7BB9D80}" type="presOf" srcId="{187CD0C0-3BE6-4AA9-873D-394CD6F120B8}" destId="{DAB4AA6A-4E1D-4DE3-9ED1-DFDC90CF2C33}" srcOrd="0" destOrd="0" presId="urn:microsoft.com/office/officeart/2018/5/layout/IconCircleLabelList"/>
    <dgm:cxn modelId="{745E4CDA-CA7A-48C5-AE2B-15A21F95604C}" srcId="{6816E39A-25D4-48CC-9420-9E5D3C3DD8CB}" destId="{187CD0C0-3BE6-4AA9-873D-394CD6F120B8}" srcOrd="2" destOrd="0" parTransId="{CA3893CD-59E3-42BE-874D-1572FA5676F3}" sibTransId="{DEC4D059-19EC-4A94-89BA-9B2C12930003}"/>
    <dgm:cxn modelId="{959E98E6-BCEE-494D-AB12-F1D6A6BFAD4C}" srcId="{6816E39A-25D4-48CC-9420-9E5D3C3DD8CB}" destId="{03AA60C1-EC35-43E1-888B-C83DB8E56C78}" srcOrd="3" destOrd="0" parTransId="{D5107EA2-82D3-499D-AB97-EC30236F2EA0}" sibTransId="{973E3FED-C7B4-4339-8EED-95611903D739}"/>
    <dgm:cxn modelId="{66280A30-6F64-4C98-B51F-E64B6C4733E2}" type="presParOf" srcId="{C5F20D96-B652-4EF2-8354-331AA81A5F52}" destId="{EDD3CD47-61BB-4E77-A792-E66298C5DBB7}" srcOrd="0" destOrd="0" presId="urn:microsoft.com/office/officeart/2018/5/layout/IconCircleLabelList"/>
    <dgm:cxn modelId="{9C11392A-8F05-4411-80DB-19FE5B56467E}" type="presParOf" srcId="{EDD3CD47-61BB-4E77-A792-E66298C5DBB7}" destId="{82FC95CB-EDDD-43C7-B125-77E9F7CBB8BC}" srcOrd="0" destOrd="0" presId="urn:microsoft.com/office/officeart/2018/5/layout/IconCircleLabelList"/>
    <dgm:cxn modelId="{2C0E7A80-7BE0-4DB9-983D-BE15669E1CEF}" type="presParOf" srcId="{EDD3CD47-61BB-4E77-A792-E66298C5DBB7}" destId="{8FFBE14D-D755-4331-8090-E3C0810AEAB1}" srcOrd="1" destOrd="0" presId="urn:microsoft.com/office/officeart/2018/5/layout/IconCircleLabelList"/>
    <dgm:cxn modelId="{D7C1D447-76B2-4AF5-8DBB-BCD7F98A4B44}" type="presParOf" srcId="{EDD3CD47-61BB-4E77-A792-E66298C5DBB7}" destId="{08F8C590-C122-4008-8E7D-5632E60D2455}" srcOrd="2" destOrd="0" presId="urn:microsoft.com/office/officeart/2018/5/layout/IconCircleLabelList"/>
    <dgm:cxn modelId="{55512619-D3C0-4523-9E49-E9883B9A5685}" type="presParOf" srcId="{EDD3CD47-61BB-4E77-A792-E66298C5DBB7}" destId="{369C8C7D-DBEF-48B0-AA57-53E8609B3964}" srcOrd="3" destOrd="0" presId="urn:microsoft.com/office/officeart/2018/5/layout/IconCircleLabelList"/>
    <dgm:cxn modelId="{F55E5DED-38FE-4A92-8037-3F7ADBA551BD}" type="presParOf" srcId="{C5F20D96-B652-4EF2-8354-331AA81A5F52}" destId="{8E7C373B-AC90-4EF8-BDEA-BA4F7EEB42E2}" srcOrd="1" destOrd="0" presId="urn:microsoft.com/office/officeart/2018/5/layout/IconCircleLabelList"/>
    <dgm:cxn modelId="{E45F3D43-4143-442E-87B1-46BD1AA81490}" type="presParOf" srcId="{C5F20D96-B652-4EF2-8354-331AA81A5F52}" destId="{7DD349E1-3F90-465D-91A6-800A1EFEFB18}" srcOrd="2" destOrd="0" presId="urn:microsoft.com/office/officeart/2018/5/layout/IconCircleLabelList"/>
    <dgm:cxn modelId="{3E7D4B83-B49E-43CD-AE6C-FDB4A1DA3A1D}" type="presParOf" srcId="{7DD349E1-3F90-465D-91A6-800A1EFEFB18}" destId="{AD357D3E-8D1C-4247-AF16-8E02A19ED4BD}" srcOrd="0" destOrd="0" presId="urn:microsoft.com/office/officeart/2018/5/layout/IconCircleLabelList"/>
    <dgm:cxn modelId="{BB7B6429-7947-4CC2-A30D-4D74C5FFD350}" type="presParOf" srcId="{7DD349E1-3F90-465D-91A6-800A1EFEFB18}" destId="{4C286F6C-4F47-4A2A-83BE-147E5D4F80D8}" srcOrd="1" destOrd="0" presId="urn:microsoft.com/office/officeart/2018/5/layout/IconCircleLabelList"/>
    <dgm:cxn modelId="{702CDF1A-4215-4E1C-87DA-A24E0403761B}" type="presParOf" srcId="{7DD349E1-3F90-465D-91A6-800A1EFEFB18}" destId="{6F1ED251-0C22-41A3-B691-69C88A106ABC}" srcOrd="2" destOrd="0" presId="urn:microsoft.com/office/officeart/2018/5/layout/IconCircleLabelList"/>
    <dgm:cxn modelId="{7B5B8CD6-6EE0-4773-B36D-171B3D748AA5}" type="presParOf" srcId="{7DD349E1-3F90-465D-91A6-800A1EFEFB18}" destId="{2B22EA08-F1B5-4D63-A8CE-17106F36F419}" srcOrd="3" destOrd="0" presId="urn:microsoft.com/office/officeart/2018/5/layout/IconCircleLabelList"/>
    <dgm:cxn modelId="{74192069-DC0F-48BB-BAEC-F840E3005FAD}" type="presParOf" srcId="{C5F20D96-B652-4EF2-8354-331AA81A5F52}" destId="{982C8B19-F833-4617-9C65-FFB14ADDEA63}" srcOrd="3" destOrd="0" presId="urn:microsoft.com/office/officeart/2018/5/layout/IconCircleLabelList"/>
    <dgm:cxn modelId="{08AB3807-4FCD-42FE-AA9E-09A54E9939EE}" type="presParOf" srcId="{C5F20D96-B652-4EF2-8354-331AA81A5F52}" destId="{51B46A51-2E11-4B59-9D5E-ABB50E68C3CD}" srcOrd="4" destOrd="0" presId="urn:microsoft.com/office/officeart/2018/5/layout/IconCircleLabelList"/>
    <dgm:cxn modelId="{2470E6DE-7F00-4EED-80F0-7DB247B0E5ED}" type="presParOf" srcId="{51B46A51-2E11-4B59-9D5E-ABB50E68C3CD}" destId="{36B5DC4E-9240-4E48-8958-C8C16ABFA96F}" srcOrd="0" destOrd="0" presId="urn:microsoft.com/office/officeart/2018/5/layout/IconCircleLabelList"/>
    <dgm:cxn modelId="{B1D9F2B4-6664-4174-94A2-9984F7402BBA}" type="presParOf" srcId="{51B46A51-2E11-4B59-9D5E-ABB50E68C3CD}" destId="{C83CD8D9-E83C-4A60-BA98-93F18A8C80BB}" srcOrd="1" destOrd="0" presId="urn:microsoft.com/office/officeart/2018/5/layout/IconCircleLabelList"/>
    <dgm:cxn modelId="{B0F22AA3-D713-406F-BBDD-F1470AD2EC3A}" type="presParOf" srcId="{51B46A51-2E11-4B59-9D5E-ABB50E68C3CD}" destId="{F6C274AE-0494-4493-B15F-EB3BC9A4829E}" srcOrd="2" destOrd="0" presId="urn:microsoft.com/office/officeart/2018/5/layout/IconCircleLabelList"/>
    <dgm:cxn modelId="{A3B6FC36-0DF3-43B0-84D9-B49CA6423A0E}" type="presParOf" srcId="{51B46A51-2E11-4B59-9D5E-ABB50E68C3CD}" destId="{DAB4AA6A-4E1D-4DE3-9ED1-DFDC90CF2C33}" srcOrd="3" destOrd="0" presId="urn:microsoft.com/office/officeart/2018/5/layout/IconCircleLabelList"/>
    <dgm:cxn modelId="{F8AF5CFF-AFF8-4A61-9EC5-C1CEC52E17C0}" type="presParOf" srcId="{C5F20D96-B652-4EF2-8354-331AA81A5F52}" destId="{47704FE5-B4E4-4F39-94DB-28786D1288BF}" srcOrd="5" destOrd="0" presId="urn:microsoft.com/office/officeart/2018/5/layout/IconCircleLabelList"/>
    <dgm:cxn modelId="{AFC2E76A-2C73-497F-B734-84345E2D470E}" type="presParOf" srcId="{C5F20D96-B652-4EF2-8354-331AA81A5F52}" destId="{FF6B1CB5-A304-4448-B2B6-209558598A0F}" srcOrd="6" destOrd="0" presId="urn:microsoft.com/office/officeart/2018/5/layout/IconCircleLabelList"/>
    <dgm:cxn modelId="{AC21E8F0-0C4F-43B8-98BF-F227964C2139}" type="presParOf" srcId="{FF6B1CB5-A304-4448-B2B6-209558598A0F}" destId="{76FA8048-78EA-4D20-B1A6-29C0550EFD7D}" srcOrd="0" destOrd="0" presId="urn:microsoft.com/office/officeart/2018/5/layout/IconCircleLabelList"/>
    <dgm:cxn modelId="{E8CD4221-6E65-4588-9A2E-8360FFA7245D}" type="presParOf" srcId="{FF6B1CB5-A304-4448-B2B6-209558598A0F}" destId="{1E703DF1-C201-4F42-9F94-478755CBB85E}" srcOrd="1" destOrd="0" presId="urn:microsoft.com/office/officeart/2018/5/layout/IconCircleLabelList"/>
    <dgm:cxn modelId="{4A73F709-19DD-457C-A313-AA5ED0E9169F}" type="presParOf" srcId="{FF6B1CB5-A304-4448-B2B6-209558598A0F}" destId="{101B33B7-E895-4884-BCBD-5F1663A04417}" srcOrd="2" destOrd="0" presId="urn:microsoft.com/office/officeart/2018/5/layout/IconCircleLabelList"/>
    <dgm:cxn modelId="{56626399-17B6-402E-8A9B-4F4A5D412EFE}" type="presParOf" srcId="{FF6B1CB5-A304-4448-B2B6-209558598A0F}" destId="{1048D734-3553-4E1E-8035-8195FCE8B5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B6097-93C2-463B-963B-52B5BC5C261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BFB65C-CE00-4EEC-B75A-1EC47BCCB5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dataset</a:t>
          </a:r>
        </a:p>
      </dgm:t>
    </dgm:pt>
    <dgm:pt modelId="{790028A0-12D8-49BB-BEDB-DE1182582708}" type="parTrans" cxnId="{A8411BCA-7449-4313-B179-F60A5C4B691C}">
      <dgm:prSet/>
      <dgm:spPr/>
      <dgm:t>
        <a:bodyPr/>
        <a:lstStyle/>
        <a:p>
          <a:endParaRPr lang="en-US"/>
        </a:p>
      </dgm:t>
    </dgm:pt>
    <dgm:pt modelId="{D997F89A-0BE3-4591-87C7-15B0A37361EB}" type="sibTrans" cxnId="{A8411BCA-7449-4313-B179-F60A5C4B691C}">
      <dgm:prSet/>
      <dgm:spPr/>
      <dgm:t>
        <a:bodyPr/>
        <a:lstStyle/>
        <a:p>
          <a:endParaRPr lang="en-US"/>
        </a:p>
      </dgm:t>
    </dgm:pt>
    <dgm:pt modelId="{4F5A7D2C-F37C-46EA-8963-7E6943BC9F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references</a:t>
          </a:r>
        </a:p>
      </dgm:t>
    </dgm:pt>
    <dgm:pt modelId="{C92A97D8-897B-4C9B-8105-01E15AA8CE6D}" type="parTrans" cxnId="{60014E10-4335-450C-ABBA-E748DB1A62BB}">
      <dgm:prSet/>
      <dgm:spPr/>
      <dgm:t>
        <a:bodyPr/>
        <a:lstStyle/>
        <a:p>
          <a:endParaRPr lang="en-US"/>
        </a:p>
      </dgm:t>
    </dgm:pt>
    <dgm:pt modelId="{EB48366F-405A-45C1-BDAF-FF13EC44FC49}" type="sibTrans" cxnId="{60014E10-4335-450C-ABBA-E748DB1A62BB}">
      <dgm:prSet/>
      <dgm:spPr/>
      <dgm:t>
        <a:bodyPr/>
        <a:lstStyle/>
        <a:p>
          <a:endParaRPr lang="en-US"/>
        </a:p>
      </dgm:t>
    </dgm:pt>
    <dgm:pt modelId="{4C662355-75E4-4143-B5B1-6DF91C4D68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feature generation</a:t>
          </a:r>
        </a:p>
      </dgm:t>
    </dgm:pt>
    <dgm:pt modelId="{469517AE-EBF4-4515-BB71-815E866A5473}" type="parTrans" cxnId="{8B15854C-57FB-4333-A71A-DBF3244953E0}">
      <dgm:prSet/>
      <dgm:spPr/>
      <dgm:t>
        <a:bodyPr/>
        <a:lstStyle/>
        <a:p>
          <a:endParaRPr lang="en-US"/>
        </a:p>
      </dgm:t>
    </dgm:pt>
    <dgm:pt modelId="{D2DEC9F9-DC13-44F4-8EE1-A47C7FBFC15B}" type="sibTrans" cxnId="{8B15854C-57FB-4333-A71A-DBF3244953E0}">
      <dgm:prSet/>
      <dgm:spPr/>
      <dgm:t>
        <a:bodyPr/>
        <a:lstStyle/>
        <a:p>
          <a:endParaRPr lang="en-US"/>
        </a:p>
      </dgm:t>
    </dgm:pt>
    <dgm:pt modelId="{B3DEFA78-12AB-4ABD-80B0-D1061B43FD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network architecture</a:t>
          </a:r>
        </a:p>
      </dgm:t>
    </dgm:pt>
    <dgm:pt modelId="{82A70D09-F8FA-4319-A291-FDA8DDD992A1}" type="parTrans" cxnId="{01C1A006-EA84-473B-BD3B-2270C44CF086}">
      <dgm:prSet/>
      <dgm:spPr/>
      <dgm:t>
        <a:bodyPr/>
        <a:lstStyle/>
        <a:p>
          <a:endParaRPr lang="en-US"/>
        </a:p>
      </dgm:t>
    </dgm:pt>
    <dgm:pt modelId="{35409A1C-4A33-43BA-ABFA-6F9E06CE17FB}" type="sibTrans" cxnId="{01C1A006-EA84-473B-BD3B-2270C44CF086}">
      <dgm:prSet/>
      <dgm:spPr/>
      <dgm:t>
        <a:bodyPr/>
        <a:lstStyle/>
        <a:p>
          <a:endParaRPr lang="en-US"/>
        </a:p>
      </dgm:t>
    </dgm:pt>
    <dgm:pt modelId="{DF76CEEF-5E3F-4199-B5BF-BE433A59624D}" type="pres">
      <dgm:prSet presAssocID="{8CCB6097-93C2-463B-963B-52B5BC5C2613}" presName="root" presStyleCnt="0">
        <dgm:presLayoutVars>
          <dgm:dir/>
          <dgm:resizeHandles val="exact"/>
        </dgm:presLayoutVars>
      </dgm:prSet>
      <dgm:spPr/>
    </dgm:pt>
    <dgm:pt modelId="{FE6D2C34-9C85-4183-9CF0-68CBE9FD3640}" type="pres">
      <dgm:prSet presAssocID="{CDBFB65C-CE00-4EEC-B75A-1EC47BCCB5D8}" presName="compNode" presStyleCnt="0"/>
      <dgm:spPr/>
    </dgm:pt>
    <dgm:pt modelId="{9DF374B9-A00C-4610-8076-1359B9013B8A}" type="pres">
      <dgm:prSet presAssocID="{CDBFB65C-CE00-4EEC-B75A-1EC47BCCB5D8}" presName="iconBgRect" presStyleLbl="bgShp" presStyleIdx="0" presStyleCnt="4"/>
      <dgm:spPr/>
    </dgm:pt>
    <dgm:pt modelId="{A805980F-6DE5-4540-BBD6-096DDAD1F714}" type="pres">
      <dgm:prSet presAssocID="{CDBFB65C-CE00-4EEC-B75A-1EC47BCCB5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E0E362-A75C-4DA1-8079-BC752C48D1CA}" type="pres">
      <dgm:prSet presAssocID="{CDBFB65C-CE00-4EEC-B75A-1EC47BCCB5D8}" presName="spaceRect" presStyleCnt="0"/>
      <dgm:spPr/>
    </dgm:pt>
    <dgm:pt modelId="{02F94380-8EF1-4CAD-835E-D07B7181B08A}" type="pres">
      <dgm:prSet presAssocID="{CDBFB65C-CE00-4EEC-B75A-1EC47BCCB5D8}" presName="textRect" presStyleLbl="revTx" presStyleIdx="0" presStyleCnt="4">
        <dgm:presLayoutVars>
          <dgm:chMax val="1"/>
          <dgm:chPref val="1"/>
        </dgm:presLayoutVars>
      </dgm:prSet>
      <dgm:spPr/>
    </dgm:pt>
    <dgm:pt modelId="{329738DC-B9F6-4171-BC96-1DE2625842F7}" type="pres">
      <dgm:prSet presAssocID="{D997F89A-0BE3-4591-87C7-15B0A37361EB}" presName="sibTrans" presStyleCnt="0"/>
      <dgm:spPr/>
    </dgm:pt>
    <dgm:pt modelId="{574562C2-D593-4529-984A-667D35196F46}" type="pres">
      <dgm:prSet presAssocID="{4F5A7D2C-F37C-46EA-8963-7E6943BC9FCF}" presName="compNode" presStyleCnt="0"/>
      <dgm:spPr/>
    </dgm:pt>
    <dgm:pt modelId="{88D75B4F-AF1B-4E5B-9BBB-459AE696AD4B}" type="pres">
      <dgm:prSet presAssocID="{4F5A7D2C-F37C-46EA-8963-7E6943BC9FCF}" presName="iconBgRect" presStyleLbl="bgShp" presStyleIdx="1" presStyleCnt="4"/>
      <dgm:spPr/>
    </dgm:pt>
    <dgm:pt modelId="{E32FD9E4-ACFF-4177-B2EC-6D58424E53B1}" type="pres">
      <dgm:prSet presAssocID="{4F5A7D2C-F37C-46EA-8963-7E6943BC9F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2E23E3C-6D4B-4B06-97F3-F89FDEC52272}" type="pres">
      <dgm:prSet presAssocID="{4F5A7D2C-F37C-46EA-8963-7E6943BC9FCF}" presName="spaceRect" presStyleCnt="0"/>
      <dgm:spPr/>
    </dgm:pt>
    <dgm:pt modelId="{45E76FA5-4338-4C2B-8F44-5433FEF9C3D6}" type="pres">
      <dgm:prSet presAssocID="{4F5A7D2C-F37C-46EA-8963-7E6943BC9FCF}" presName="textRect" presStyleLbl="revTx" presStyleIdx="1" presStyleCnt="4">
        <dgm:presLayoutVars>
          <dgm:chMax val="1"/>
          <dgm:chPref val="1"/>
        </dgm:presLayoutVars>
      </dgm:prSet>
      <dgm:spPr/>
    </dgm:pt>
    <dgm:pt modelId="{F596A944-AC7A-4292-BC0D-710F557C2448}" type="pres">
      <dgm:prSet presAssocID="{EB48366F-405A-45C1-BDAF-FF13EC44FC49}" presName="sibTrans" presStyleCnt="0"/>
      <dgm:spPr/>
    </dgm:pt>
    <dgm:pt modelId="{96E2DBB8-10B8-4DA1-8329-EAFA2559A621}" type="pres">
      <dgm:prSet presAssocID="{4C662355-75E4-4143-B5B1-6DF91C4D68C7}" presName="compNode" presStyleCnt="0"/>
      <dgm:spPr/>
    </dgm:pt>
    <dgm:pt modelId="{1DDF34A2-8D17-4FCB-A0F0-2EE16B3C620C}" type="pres">
      <dgm:prSet presAssocID="{4C662355-75E4-4143-B5B1-6DF91C4D68C7}" presName="iconBgRect" presStyleLbl="bgShp" presStyleIdx="2" presStyleCnt="4"/>
      <dgm:spPr/>
    </dgm:pt>
    <dgm:pt modelId="{F5F723C2-4D2F-44F1-9471-82D9B24B5E34}" type="pres">
      <dgm:prSet presAssocID="{4C662355-75E4-4143-B5B1-6DF91C4D68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E7265D80-A2DA-4208-912D-24CBD5F684A6}" type="pres">
      <dgm:prSet presAssocID="{4C662355-75E4-4143-B5B1-6DF91C4D68C7}" presName="spaceRect" presStyleCnt="0"/>
      <dgm:spPr/>
    </dgm:pt>
    <dgm:pt modelId="{6EE86372-F01E-4F32-BF76-27D8B5F43C16}" type="pres">
      <dgm:prSet presAssocID="{4C662355-75E4-4143-B5B1-6DF91C4D68C7}" presName="textRect" presStyleLbl="revTx" presStyleIdx="2" presStyleCnt="4">
        <dgm:presLayoutVars>
          <dgm:chMax val="1"/>
          <dgm:chPref val="1"/>
        </dgm:presLayoutVars>
      </dgm:prSet>
      <dgm:spPr/>
    </dgm:pt>
    <dgm:pt modelId="{0C6738A9-F526-49B8-B755-1155E0379706}" type="pres">
      <dgm:prSet presAssocID="{D2DEC9F9-DC13-44F4-8EE1-A47C7FBFC15B}" presName="sibTrans" presStyleCnt="0"/>
      <dgm:spPr/>
    </dgm:pt>
    <dgm:pt modelId="{D9753247-14A9-4355-8F1A-B5FD33745706}" type="pres">
      <dgm:prSet presAssocID="{B3DEFA78-12AB-4ABD-80B0-D1061B43FDA1}" presName="compNode" presStyleCnt="0"/>
      <dgm:spPr/>
    </dgm:pt>
    <dgm:pt modelId="{16F21445-1634-477C-94B2-F5EC3AF57DC6}" type="pres">
      <dgm:prSet presAssocID="{B3DEFA78-12AB-4ABD-80B0-D1061B43FDA1}" presName="iconBgRect" presStyleLbl="bgShp" presStyleIdx="3" presStyleCnt="4"/>
      <dgm:spPr/>
    </dgm:pt>
    <dgm:pt modelId="{13C5C842-43F0-4001-BFC7-B1E42E26E24D}" type="pres">
      <dgm:prSet presAssocID="{B3DEFA78-12AB-4ABD-80B0-D1061B43FD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47ADF762-AFBF-44CC-8309-86EA0DFA72BD}" type="pres">
      <dgm:prSet presAssocID="{B3DEFA78-12AB-4ABD-80B0-D1061B43FDA1}" presName="spaceRect" presStyleCnt="0"/>
      <dgm:spPr/>
    </dgm:pt>
    <dgm:pt modelId="{2A42539B-D8DE-41F9-838F-33A268F6DFB0}" type="pres">
      <dgm:prSet presAssocID="{B3DEFA78-12AB-4ABD-80B0-D1061B43FD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4A5CD00-D133-4885-B3DE-3BB4F61A78F5}" type="presOf" srcId="{CDBFB65C-CE00-4EEC-B75A-1EC47BCCB5D8}" destId="{02F94380-8EF1-4CAD-835E-D07B7181B08A}" srcOrd="0" destOrd="0" presId="urn:microsoft.com/office/officeart/2018/5/layout/IconCircleLabelList"/>
    <dgm:cxn modelId="{01C1A006-EA84-473B-BD3B-2270C44CF086}" srcId="{8CCB6097-93C2-463B-963B-52B5BC5C2613}" destId="{B3DEFA78-12AB-4ABD-80B0-D1061B43FDA1}" srcOrd="3" destOrd="0" parTransId="{82A70D09-F8FA-4319-A291-FDA8DDD992A1}" sibTransId="{35409A1C-4A33-43BA-ABFA-6F9E06CE17FB}"/>
    <dgm:cxn modelId="{60014E10-4335-450C-ABBA-E748DB1A62BB}" srcId="{8CCB6097-93C2-463B-963B-52B5BC5C2613}" destId="{4F5A7D2C-F37C-46EA-8963-7E6943BC9FCF}" srcOrd="1" destOrd="0" parTransId="{C92A97D8-897B-4C9B-8105-01E15AA8CE6D}" sibTransId="{EB48366F-405A-45C1-BDAF-FF13EC44FC49}"/>
    <dgm:cxn modelId="{4283A714-4891-48D7-930E-B0B57D0EC361}" type="presOf" srcId="{4F5A7D2C-F37C-46EA-8963-7E6943BC9FCF}" destId="{45E76FA5-4338-4C2B-8F44-5433FEF9C3D6}" srcOrd="0" destOrd="0" presId="urn:microsoft.com/office/officeart/2018/5/layout/IconCircleLabelList"/>
    <dgm:cxn modelId="{8B15854C-57FB-4333-A71A-DBF3244953E0}" srcId="{8CCB6097-93C2-463B-963B-52B5BC5C2613}" destId="{4C662355-75E4-4143-B5B1-6DF91C4D68C7}" srcOrd="2" destOrd="0" parTransId="{469517AE-EBF4-4515-BB71-815E866A5473}" sibTransId="{D2DEC9F9-DC13-44F4-8EE1-A47C7FBFC15B}"/>
    <dgm:cxn modelId="{7943EFC9-4B19-4D3C-95D8-33B5673EA8B1}" type="presOf" srcId="{4C662355-75E4-4143-B5B1-6DF91C4D68C7}" destId="{6EE86372-F01E-4F32-BF76-27D8B5F43C16}" srcOrd="0" destOrd="0" presId="urn:microsoft.com/office/officeart/2018/5/layout/IconCircleLabelList"/>
    <dgm:cxn modelId="{A8411BCA-7449-4313-B179-F60A5C4B691C}" srcId="{8CCB6097-93C2-463B-963B-52B5BC5C2613}" destId="{CDBFB65C-CE00-4EEC-B75A-1EC47BCCB5D8}" srcOrd="0" destOrd="0" parTransId="{790028A0-12D8-49BB-BEDB-DE1182582708}" sibTransId="{D997F89A-0BE3-4591-87C7-15B0A37361EB}"/>
    <dgm:cxn modelId="{8A3F8ED4-1FF4-4B00-AF70-031C3D06E7C8}" type="presOf" srcId="{B3DEFA78-12AB-4ABD-80B0-D1061B43FDA1}" destId="{2A42539B-D8DE-41F9-838F-33A268F6DFB0}" srcOrd="0" destOrd="0" presId="urn:microsoft.com/office/officeart/2018/5/layout/IconCircleLabelList"/>
    <dgm:cxn modelId="{902336F3-5D90-4555-90EE-C164921B78AA}" type="presOf" srcId="{8CCB6097-93C2-463B-963B-52B5BC5C2613}" destId="{DF76CEEF-5E3F-4199-B5BF-BE433A59624D}" srcOrd="0" destOrd="0" presId="urn:microsoft.com/office/officeart/2018/5/layout/IconCircleLabelList"/>
    <dgm:cxn modelId="{0D30D264-85B1-4242-A82B-7BE29BDDE442}" type="presParOf" srcId="{DF76CEEF-5E3F-4199-B5BF-BE433A59624D}" destId="{FE6D2C34-9C85-4183-9CF0-68CBE9FD3640}" srcOrd="0" destOrd="0" presId="urn:microsoft.com/office/officeart/2018/5/layout/IconCircleLabelList"/>
    <dgm:cxn modelId="{67A6678A-430F-4773-9A8F-BF1E0AABEBDC}" type="presParOf" srcId="{FE6D2C34-9C85-4183-9CF0-68CBE9FD3640}" destId="{9DF374B9-A00C-4610-8076-1359B9013B8A}" srcOrd="0" destOrd="0" presId="urn:microsoft.com/office/officeart/2018/5/layout/IconCircleLabelList"/>
    <dgm:cxn modelId="{3EEF2739-0AE1-445D-A4E5-9BC33B345D1F}" type="presParOf" srcId="{FE6D2C34-9C85-4183-9CF0-68CBE9FD3640}" destId="{A805980F-6DE5-4540-BBD6-096DDAD1F714}" srcOrd="1" destOrd="0" presId="urn:microsoft.com/office/officeart/2018/5/layout/IconCircleLabelList"/>
    <dgm:cxn modelId="{19A9BA5C-45B0-4458-A353-DD94A0D1F6D6}" type="presParOf" srcId="{FE6D2C34-9C85-4183-9CF0-68CBE9FD3640}" destId="{EFE0E362-A75C-4DA1-8079-BC752C48D1CA}" srcOrd="2" destOrd="0" presId="urn:microsoft.com/office/officeart/2018/5/layout/IconCircleLabelList"/>
    <dgm:cxn modelId="{16394DFD-5304-4D83-895B-B9F55B189ED4}" type="presParOf" srcId="{FE6D2C34-9C85-4183-9CF0-68CBE9FD3640}" destId="{02F94380-8EF1-4CAD-835E-D07B7181B08A}" srcOrd="3" destOrd="0" presId="urn:microsoft.com/office/officeart/2018/5/layout/IconCircleLabelList"/>
    <dgm:cxn modelId="{3C831404-2E0B-4657-88ED-FFA90B92F323}" type="presParOf" srcId="{DF76CEEF-5E3F-4199-B5BF-BE433A59624D}" destId="{329738DC-B9F6-4171-BC96-1DE2625842F7}" srcOrd="1" destOrd="0" presId="urn:microsoft.com/office/officeart/2018/5/layout/IconCircleLabelList"/>
    <dgm:cxn modelId="{3ABBDA43-94B9-4443-A84A-B965CE54A7D6}" type="presParOf" srcId="{DF76CEEF-5E3F-4199-B5BF-BE433A59624D}" destId="{574562C2-D593-4529-984A-667D35196F46}" srcOrd="2" destOrd="0" presId="urn:microsoft.com/office/officeart/2018/5/layout/IconCircleLabelList"/>
    <dgm:cxn modelId="{59AD2C30-883B-4003-8E9C-7CC3E351CA7C}" type="presParOf" srcId="{574562C2-D593-4529-984A-667D35196F46}" destId="{88D75B4F-AF1B-4E5B-9BBB-459AE696AD4B}" srcOrd="0" destOrd="0" presId="urn:microsoft.com/office/officeart/2018/5/layout/IconCircleLabelList"/>
    <dgm:cxn modelId="{10495C3D-D5BB-498F-BE1D-BFD0DFC86493}" type="presParOf" srcId="{574562C2-D593-4529-984A-667D35196F46}" destId="{E32FD9E4-ACFF-4177-B2EC-6D58424E53B1}" srcOrd="1" destOrd="0" presId="urn:microsoft.com/office/officeart/2018/5/layout/IconCircleLabelList"/>
    <dgm:cxn modelId="{05AE6293-61CA-4294-B196-1E76360E4EBE}" type="presParOf" srcId="{574562C2-D593-4529-984A-667D35196F46}" destId="{F2E23E3C-6D4B-4B06-97F3-F89FDEC52272}" srcOrd="2" destOrd="0" presId="urn:microsoft.com/office/officeart/2018/5/layout/IconCircleLabelList"/>
    <dgm:cxn modelId="{4A7A90B0-1DE0-4991-AD69-1BF89320E399}" type="presParOf" srcId="{574562C2-D593-4529-984A-667D35196F46}" destId="{45E76FA5-4338-4C2B-8F44-5433FEF9C3D6}" srcOrd="3" destOrd="0" presId="urn:microsoft.com/office/officeart/2018/5/layout/IconCircleLabelList"/>
    <dgm:cxn modelId="{28B4C0AA-AB5C-44DD-A36A-437D77648ADF}" type="presParOf" srcId="{DF76CEEF-5E3F-4199-B5BF-BE433A59624D}" destId="{F596A944-AC7A-4292-BC0D-710F557C2448}" srcOrd="3" destOrd="0" presId="urn:microsoft.com/office/officeart/2018/5/layout/IconCircleLabelList"/>
    <dgm:cxn modelId="{E43B2CAC-8E9C-4665-90D5-E136365FA2B0}" type="presParOf" srcId="{DF76CEEF-5E3F-4199-B5BF-BE433A59624D}" destId="{96E2DBB8-10B8-4DA1-8329-EAFA2559A621}" srcOrd="4" destOrd="0" presId="urn:microsoft.com/office/officeart/2018/5/layout/IconCircleLabelList"/>
    <dgm:cxn modelId="{25F86160-48A3-4E82-B214-833A132D4BFD}" type="presParOf" srcId="{96E2DBB8-10B8-4DA1-8329-EAFA2559A621}" destId="{1DDF34A2-8D17-4FCB-A0F0-2EE16B3C620C}" srcOrd="0" destOrd="0" presId="urn:microsoft.com/office/officeart/2018/5/layout/IconCircleLabelList"/>
    <dgm:cxn modelId="{8ED721F1-1CF1-45EC-89BA-B60251DE39FC}" type="presParOf" srcId="{96E2DBB8-10B8-4DA1-8329-EAFA2559A621}" destId="{F5F723C2-4D2F-44F1-9471-82D9B24B5E34}" srcOrd="1" destOrd="0" presId="urn:microsoft.com/office/officeart/2018/5/layout/IconCircleLabelList"/>
    <dgm:cxn modelId="{E1076E39-59EC-4856-AA2F-3B28675F0887}" type="presParOf" srcId="{96E2DBB8-10B8-4DA1-8329-EAFA2559A621}" destId="{E7265D80-A2DA-4208-912D-24CBD5F684A6}" srcOrd="2" destOrd="0" presId="urn:microsoft.com/office/officeart/2018/5/layout/IconCircleLabelList"/>
    <dgm:cxn modelId="{3FDB5E31-94F5-4C80-B34C-A4854AD3EAA3}" type="presParOf" srcId="{96E2DBB8-10B8-4DA1-8329-EAFA2559A621}" destId="{6EE86372-F01E-4F32-BF76-27D8B5F43C16}" srcOrd="3" destOrd="0" presId="urn:microsoft.com/office/officeart/2018/5/layout/IconCircleLabelList"/>
    <dgm:cxn modelId="{4BC95C4C-58A1-4069-9F35-53C660D35588}" type="presParOf" srcId="{DF76CEEF-5E3F-4199-B5BF-BE433A59624D}" destId="{0C6738A9-F526-49B8-B755-1155E0379706}" srcOrd="5" destOrd="0" presId="urn:microsoft.com/office/officeart/2018/5/layout/IconCircleLabelList"/>
    <dgm:cxn modelId="{99063C33-2772-4A43-BC3C-7CAAB526AF0E}" type="presParOf" srcId="{DF76CEEF-5E3F-4199-B5BF-BE433A59624D}" destId="{D9753247-14A9-4355-8F1A-B5FD33745706}" srcOrd="6" destOrd="0" presId="urn:microsoft.com/office/officeart/2018/5/layout/IconCircleLabelList"/>
    <dgm:cxn modelId="{ABF2585D-094B-40F5-8604-C2403CEF5C20}" type="presParOf" srcId="{D9753247-14A9-4355-8F1A-B5FD33745706}" destId="{16F21445-1634-477C-94B2-F5EC3AF57DC6}" srcOrd="0" destOrd="0" presId="urn:microsoft.com/office/officeart/2018/5/layout/IconCircleLabelList"/>
    <dgm:cxn modelId="{5BF4695A-7428-444A-A5F3-BF1C89480DAE}" type="presParOf" srcId="{D9753247-14A9-4355-8F1A-B5FD33745706}" destId="{13C5C842-43F0-4001-BFC7-B1E42E26E24D}" srcOrd="1" destOrd="0" presId="urn:microsoft.com/office/officeart/2018/5/layout/IconCircleLabelList"/>
    <dgm:cxn modelId="{5EF6AE2E-0B5F-4BD1-A09B-A49AFFB6C838}" type="presParOf" srcId="{D9753247-14A9-4355-8F1A-B5FD33745706}" destId="{47ADF762-AFBF-44CC-8309-86EA0DFA72BD}" srcOrd="2" destOrd="0" presId="urn:microsoft.com/office/officeart/2018/5/layout/IconCircleLabelList"/>
    <dgm:cxn modelId="{E02A2F00-B5A3-4DC2-90F2-6ACC8055F342}" type="presParOf" srcId="{D9753247-14A9-4355-8F1A-B5FD33745706}" destId="{2A42539B-D8DE-41F9-838F-33A268F6DF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FAB3E7-0D27-409F-A8D7-ADFAC34252D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611EA20-56ED-42BC-B0F4-7678478540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evaluation methods</a:t>
          </a:r>
        </a:p>
      </dgm:t>
    </dgm:pt>
    <dgm:pt modelId="{182181D1-013A-4F9A-837A-E01FA60F8C35}" type="parTrans" cxnId="{AD365D8B-C97A-4A81-8700-5E785D14323A}">
      <dgm:prSet/>
      <dgm:spPr/>
      <dgm:t>
        <a:bodyPr/>
        <a:lstStyle/>
        <a:p>
          <a:endParaRPr lang="en-US"/>
        </a:p>
      </dgm:t>
    </dgm:pt>
    <dgm:pt modelId="{530EAAEF-6B66-4DE3-824A-5156100B0AA3}" type="sibTrans" cxnId="{AD365D8B-C97A-4A81-8700-5E785D14323A}">
      <dgm:prSet/>
      <dgm:spPr/>
      <dgm:t>
        <a:bodyPr/>
        <a:lstStyle/>
        <a:p>
          <a:endParaRPr lang="en-US"/>
        </a:p>
      </dgm:t>
    </dgm:pt>
    <dgm:pt modelId="{FCEFCAEE-023E-43A4-A62C-109261275D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accuracy &amp; confusion matrix</a:t>
          </a:r>
        </a:p>
      </dgm:t>
    </dgm:pt>
    <dgm:pt modelId="{BC5D5C6B-BE77-4E3B-ADC0-5C649579F2C5}" type="parTrans" cxnId="{D3086347-DDC1-4278-BD97-2E6EECF348C1}">
      <dgm:prSet/>
      <dgm:spPr/>
      <dgm:t>
        <a:bodyPr/>
        <a:lstStyle/>
        <a:p>
          <a:endParaRPr lang="en-US"/>
        </a:p>
      </dgm:t>
    </dgm:pt>
    <dgm:pt modelId="{B2B425FB-EDF0-4AFA-A195-FB534DFC312B}" type="sibTrans" cxnId="{D3086347-DDC1-4278-BD97-2E6EECF348C1}">
      <dgm:prSet/>
      <dgm:spPr/>
      <dgm:t>
        <a:bodyPr/>
        <a:lstStyle/>
        <a:p>
          <a:endParaRPr lang="en-US"/>
        </a:p>
      </dgm:t>
    </dgm:pt>
    <dgm:pt modelId="{006ABFC2-E264-4DDD-9372-7897767F2A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Final model performance</a:t>
          </a:r>
        </a:p>
      </dgm:t>
    </dgm:pt>
    <dgm:pt modelId="{030345D6-B08E-49F9-A207-9C89F1C5ACA1}" type="parTrans" cxnId="{305584B2-7DA6-4DBB-8290-88443765B789}">
      <dgm:prSet/>
      <dgm:spPr/>
      <dgm:t>
        <a:bodyPr/>
        <a:lstStyle/>
        <a:p>
          <a:endParaRPr lang="en-US"/>
        </a:p>
      </dgm:t>
    </dgm:pt>
    <dgm:pt modelId="{214DF4BF-3BB3-41BE-92C0-93B38279A6D5}" type="sibTrans" cxnId="{305584B2-7DA6-4DBB-8290-88443765B789}">
      <dgm:prSet/>
      <dgm:spPr/>
      <dgm:t>
        <a:bodyPr/>
        <a:lstStyle/>
        <a:p>
          <a:endParaRPr lang="en-US"/>
        </a:p>
      </dgm:t>
    </dgm:pt>
    <dgm:pt modelId="{8A096F6D-A533-40F3-930F-B6D22771D2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error analysis</a:t>
          </a:r>
        </a:p>
      </dgm:t>
    </dgm:pt>
    <dgm:pt modelId="{2DC6F9DD-3860-4288-8C61-AB4FEC33341B}" type="parTrans" cxnId="{274B80BA-0C19-43FA-85B4-70E916093DE3}">
      <dgm:prSet/>
      <dgm:spPr/>
      <dgm:t>
        <a:bodyPr/>
        <a:lstStyle/>
        <a:p>
          <a:endParaRPr lang="en-US"/>
        </a:p>
      </dgm:t>
    </dgm:pt>
    <dgm:pt modelId="{6B7499C4-7DE8-4820-811A-436829EEBBB2}" type="sibTrans" cxnId="{274B80BA-0C19-43FA-85B4-70E916093DE3}">
      <dgm:prSet/>
      <dgm:spPr/>
      <dgm:t>
        <a:bodyPr/>
        <a:lstStyle/>
        <a:p>
          <a:endParaRPr lang="en-US"/>
        </a:p>
      </dgm:t>
    </dgm:pt>
    <dgm:pt modelId="{EBB0E07B-6070-4772-86A9-C48D5A44F94A}" type="pres">
      <dgm:prSet presAssocID="{8AFAB3E7-0D27-409F-A8D7-ADFAC34252DA}" presName="root" presStyleCnt="0">
        <dgm:presLayoutVars>
          <dgm:dir/>
          <dgm:resizeHandles val="exact"/>
        </dgm:presLayoutVars>
      </dgm:prSet>
      <dgm:spPr/>
    </dgm:pt>
    <dgm:pt modelId="{C4C05E3D-B547-460D-B283-376094E28A31}" type="pres">
      <dgm:prSet presAssocID="{A611EA20-56ED-42BC-B0F4-7678478540CE}" presName="compNode" presStyleCnt="0"/>
      <dgm:spPr/>
    </dgm:pt>
    <dgm:pt modelId="{ED623B60-D839-4A3F-B48D-8DDCD4860D45}" type="pres">
      <dgm:prSet presAssocID="{A611EA20-56ED-42BC-B0F4-7678478540CE}" presName="iconBgRect" presStyleLbl="bgShp" presStyleIdx="0" presStyleCnt="4"/>
      <dgm:spPr/>
    </dgm:pt>
    <dgm:pt modelId="{CEDCDE33-B086-418F-A746-29BF216E141B}" type="pres">
      <dgm:prSet presAssocID="{A611EA20-56ED-42BC-B0F4-7678478540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2E70ED7-0906-4728-80BC-B8340AB702A8}" type="pres">
      <dgm:prSet presAssocID="{A611EA20-56ED-42BC-B0F4-7678478540CE}" presName="spaceRect" presStyleCnt="0"/>
      <dgm:spPr/>
    </dgm:pt>
    <dgm:pt modelId="{9492C2CD-6523-4868-91D3-7AB2F9963F07}" type="pres">
      <dgm:prSet presAssocID="{A611EA20-56ED-42BC-B0F4-7678478540CE}" presName="textRect" presStyleLbl="revTx" presStyleIdx="0" presStyleCnt="4">
        <dgm:presLayoutVars>
          <dgm:chMax val="1"/>
          <dgm:chPref val="1"/>
        </dgm:presLayoutVars>
      </dgm:prSet>
      <dgm:spPr/>
    </dgm:pt>
    <dgm:pt modelId="{99E34779-E613-4B75-A53B-728F634F1868}" type="pres">
      <dgm:prSet presAssocID="{530EAAEF-6B66-4DE3-824A-5156100B0AA3}" presName="sibTrans" presStyleCnt="0"/>
      <dgm:spPr/>
    </dgm:pt>
    <dgm:pt modelId="{E0EBA914-8572-4601-90EF-EC9317646A0C}" type="pres">
      <dgm:prSet presAssocID="{FCEFCAEE-023E-43A4-A62C-109261275D64}" presName="compNode" presStyleCnt="0"/>
      <dgm:spPr/>
    </dgm:pt>
    <dgm:pt modelId="{5A3FEC5E-4258-40F1-86CA-DAA00911F4B5}" type="pres">
      <dgm:prSet presAssocID="{FCEFCAEE-023E-43A4-A62C-109261275D64}" presName="iconBgRect" presStyleLbl="bgShp" presStyleIdx="1" presStyleCnt="4"/>
      <dgm:spPr/>
    </dgm:pt>
    <dgm:pt modelId="{79CD0D19-AC84-4695-A092-B5F1FBC590F9}" type="pres">
      <dgm:prSet presAssocID="{FCEFCAEE-023E-43A4-A62C-109261275D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B4C20F5-A215-4324-B89C-53B04FAE50B0}" type="pres">
      <dgm:prSet presAssocID="{FCEFCAEE-023E-43A4-A62C-109261275D64}" presName="spaceRect" presStyleCnt="0"/>
      <dgm:spPr/>
    </dgm:pt>
    <dgm:pt modelId="{7F972F49-2FC1-492C-B0A9-50DA033B79F5}" type="pres">
      <dgm:prSet presAssocID="{FCEFCAEE-023E-43A4-A62C-109261275D64}" presName="textRect" presStyleLbl="revTx" presStyleIdx="1" presStyleCnt="4">
        <dgm:presLayoutVars>
          <dgm:chMax val="1"/>
          <dgm:chPref val="1"/>
        </dgm:presLayoutVars>
      </dgm:prSet>
      <dgm:spPr/>
    </dgm:pt>
    <dgm:pt modelId="{307ABF44-631E-48EE-AE3D-B37928CA1916}" type="pres">
      <dgm:prSet presAssocID="{B2B425FB-EDF0-4AFA-A195-FB534DFC312B}" presName="sibTrans" presStyleCnt="0"/>
      <dgm:spPr/>
    </dgm:pt>
    <dgm:pt modelId="{EDA4A6F5-9B40-4C11-8167-AFBB6FE5B59B}" type="pres">
      <dgm:prSet presAssocID="{006ABFC2-E264-4DDD-9372-7897767F2A57}" presName="compNode" presStyleCnt="0"/>
      <dgm:spPr/>
    </dgm:pt>
    <dgm:pt modelId="{21EF18EB-5D94-441A-8C7C-2473B26DC6B5}" type="pres">
      <dgm:prSet presAssocID="{006ABFC2-E264-4DDD-9372-7897767F2A57}" presName="iconBgRect" presStyleLbl="bgShp" presStyleIdx="2" presStyleCnt="4"/>
      <dgm:spPr/>
    </dgm:pt>
    <dgm:pt modelId="{88EBD969-6841-4458-A0A3-BE1B56DDF7AF}" type="pres">
      <dgm:prSet presAssocID="{006ABFC2-E264-4DDD-9372-7897767F2A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247D0B8-27AB-4973-9697-D3F90FAAE487}" type="pres">
      <dgm:prSet presAssocID="{006ABFC2-E264-4DDD-9372-7897767F2A57}" presName="spaceRect" presStyleCnt="0"/>
      <dgm:spPr/>
    </dgm:pt>
    <dgm:pt modelId="{FF1597DB-753B-4A7A-AB75-C4D73536EB56}" type="pres">
      <dgm:prSet presAssocID="{006ABFC2-E264-4DDD-9372-7897767F2A57}" presName="textRect" presStyleLbl="revTx" presStyleIdx="2" presStyleCnt="4">
        <dgm:presLayoutVars>
          <dgm:chMax val="1"/>
          <dgm:chPref val="1"/>
        </dgm:presLayoutVars>
      </dgm:prSet>
      <dgm:spPr/>
    </dgm:pt>
    <dgm:pt modelId="{54EA9476-F0E9-416A-8CFD-08336788AFD2}" type="pres">
      <dgm:prSet presAssocID="{214DF4BF-3BB3-41BE-92C0-93B38279A6D5}" presName="sibTrans" presStyleCnt="0"/>
      <dgm:spPr/>
    </dgm:pt>
    <dgm:pt modelId="{2F7A2198-859E-472B-87A4-BCD5D112F716}" type="pres">
      <dgm:prSet presAssocID="{8A096F6D-A533-40F3-930F-B6D22771D270}" presName="compNode" presStyleCnt="0"/>
      <dgm:spPr/>
    </dgm:pt>
    <dgm:pt modelId="{7D045C10-2FFA-4653-A016-D35935078B29}" type="pres">
      <dgm:prSet presAssocID="{8A096F6D-A533-40F3-930F-B6D22771D270}" presName="iconBgRect" presStyleLbl="bgShp" presStyleIdx="3" presStyleCnt="4"/>
      <dgm:spPr/>
    </dgm:pt>
    <dgm:pt modelId="{CDF766C2-3A9F-448D-9F45-7AD4FD10E52E}" type="pres">
      <dgm:prSet presAssocID="{8A096F6D-A533-40F3-930F-B6D22771D2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55FBDE1-52CD-4FCA-934C-393D20543B34}" type="pres">
      <dgm:prSet presAssocID="{8A096F6D-A533-40F3-930F-B6D22771D270}" presName="spaceRect" presStyleCnt="0"/>
      <dgm:spPr/>
    </dgm:pt>
    <dgm:pt modelId="{2A39A987-036D-471B-B6AA-5A0EDE518FBA}" type="pres">
      <dgm:prSet presAssocID="{8A096F6D-A533-40F3-930F-B6D22771D2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0E380E-CB71-40D7-B001-A53CF36516B5}" type="presOf" srcId="{006ABFC2-E264-4DDD-9372-7897767F2A57}" destId="{FF1597DB-753B-4A7A-AB75-C4D73536EB56}" srcOrd="0" destOrd="0" presId="urn:microsoft.com/office/officeart/2018/5/layout/IconCircleLabelList"/>
    <dgm:cxn modelId="{D3086347-DDC1-4278-BD97-2E6EECF348C1}" srcId="{8AFAB3E7-0D27-409F-A8D7-ADFAC34252DA}" destId="{FCEFCAEE-023E-43A4-A62C-109261275D64}" srcOrd="1" destOrd="0" parTransId="{BC5D5C6B-BE77-4E3B-ADC0-5C649579F2C5}" sibTransId="{B2B425FB-EDF0-4AFA-A195-FB534DFC312B}"/>
    <dgm:cxn modelId="{86518E5A-1BD1-42D8-B91D-BE87593F1C0A}" type="presOf" srcId="{FCEFCAEE-023E-43A4-A62C-109261275D64}" destId="{7F972F49-2FC1-492C-B0A9-50DA033B79F5}" srcOrd="0" destOrd="0" presId="urn:microsoft.com/office/officeart/2018/5/layout/IconCircleLabelList"/>
    <dgm:cxn modelId="{AD365D8B-C97A-4A81-8700-5E785D14323A}" srcId="{8AFAB3E7-0D27-409F-A8D7-ADFAC34252DA}" destId="{A611EA20-56ED-42BC-B0F4-7678478540CE}" srcOrd="0" destOrd="0" parTransId="{182181D1-013A-4F9A-837A-E01FA60F8C35}" sibTransId="{530EAAEF-6B66-4DE3-824A-5156100B0AA3}"/>
    <dgm:cxn modelId="{305584B2-7DA6-4DBB-8290-88443765B789}" srcId="{8AFAB3E7-0D27-409F-A8D7-ADFAC34252DA}" destId="{006ABFC2-E264-4DDD-9372-7897767F2A57}" srcOrd="2" destOrd="0" parTransId="{030345D6-B08E-49F9-A207-9C89F1C5ACA1}" sibTransId="{214DF4BF-3BB3-41BE-92C0-93B38279A6D5}"/>
    <dgm:cxn modelId="{274B80BA-0C19-43FA-85B4-70E916093DE3}" srcId="{8AFAB3E7-0D27-409F-A8D7-ADFAC34252DA}" destId="{8A096F6D-A533-40F3-930F-B6D22771D270}" srcOrd="3" destOrd="0" parTransId="{2DC6F9DD-3860-4288-8C61-AB4FEC33341B}" sibTransId="{6B7499C4-7DE8-4820-811A-436829EEBBB2}"/>
    <dgm:cxn modelId="{16AA46D6-53E7-42EB-A259-8FFBFA81860E}" type="presOf" srcId="{8AFAB3E7-0D27-409F-A8D7-ADFAC34252DA}" destId="{EBB0E07B-6070-4772-86A9-C48D5A44F94A}" srcOrd="0" destOrd="0" presId="urn:microsoft.com/office/officeart/2018/5/layout/IconCircleLabelList"/>
    <dgm:cxn modelId="{309B28F3-7DA9-4DAF-BB00-59FF385AE70E}" type="presOf" srcId="{8A096F6D-A533-40F3-930F-B6D22771D270}" destId="{2A39A987-036D-471B-B6AA-5A0EDE518FBA}" srcOrd="0" destOrd="0" presId="urn:microsoft.com/office/officeart/2018/5/layout/IconCircleLabelList"/>
    <dgm:cxn modelId="{94893AFB-626C-42F3-8785-C67664D6B110}" type="presOf" srcId="{A611EA20-56ED-42BC-B0F4-7678478540CE}" destId="{9492C2CD-6523-4868-91D3-7AB2F9963F07}" srcOrd="0" destOrd="0" presId="urn:microsoft.com/office/officeart/2018/5/layout/IconCircleLabelList"/>
    <dgm:cxn modelId="{F4E04D5B-1C33-4E64-95C7-A17DD2AB32C9}" type="presParOf" srcId="{EBB0E07B-6070-4772-86A9-C48D5A44F94A}" destId="{C4C05E3D-B547-460D-B283-376094E28A31}" srcOrd="0" destOrd="0" presId="urn:microsoft.com/office/officeart/2018/5/layout/IconCircleLabelList"/>
    <dgm:cxn modelId="{D8FCE1F4-DFEE-4108-BA12-909937323689}" type="presParOf" srcId="{C4C05E3D-B547-460D-B283-376094E28A31}" destId="{ED623B60-D839-4A3F-B48D-8DDCD4860D45}" srcOrd="0" destOrd="0" presId="urn:microsoft.com/office/officeart/2018/5/layout/IconCircleLabelList"/>
    <dgm:cxn modelId="{0727F12B-5643-481D-8BBE-D6A74DD4AD7C}" type="presParOf" srcId="{C4C05E3D-B547-460D-B283-376094E28A31}" destId="{CEDCDE33-B086-418F-A746-29BF216E141B}" srcOrd="1" destOrd="0" presId="urn:microsoft.com/office/officeart/2018/5/layout/IconCircleLabelList"/>
    <dgm:cxn modelId="{6A48DFEB-F223-44AC-8565-C6C81A4DC672}" type="presParOf" srcId="{C4C05E3D-B547-460D-B283-376094E28A31}" destId="{C2E70ED7-0906-4728-80BC-B8340AB702A8}" srcOrd="2" destOrd="0" presId="urn:microsoft.com/office/officeart/2018/5/layout/IconCircleLabelList"/>
    <dgm:cxn modelId="{4CDE7D7C-5A96-403D-9CD0-12B38E0FCF74}" type="presParOf" srcId="{C4C05E3D-B547-460D-B283-376094E28A31}" destId="{9492C2CD-6523-4868-91D3-7AB2F9963F07}" srcOrd="3" destOrd="0" presId="urn:microsoft.com/office/officeart/2018/5/layout/IconCircleLabelList"/>
    <dgm:cxn modelId="{A1CFBFEF-C7AB-486E-9E19-D12AC257B8A4}" type="presParOf" srcId="{EBB0E07B-6070-4772-86A9-C48D5A44F94A}" destId="{99E34779-E613-4B75-A53B-728F634F1868}" srcOrd="1" destOrd="0" presId="urn:microsoft.com/office/officeart/2018/5/layout/IconCircleLabelList"/>
    <dgm:cxn modelId="{D7092806-087F-4F54-9F6C-575F201BEE88}" type="presParOf" srcId="{EBB0E07B-6070-4772-86A9-C48D5A44F94A}" destId="{E0EBA914-8572-4601-90EF-EC9317646A0C}" srcOrd="2" destOrd="0" presId="urn:microsoft.com/office/officeart/2018/5/layout/IconCircleLabelList"/>
    <dgm:cxn modelId="{2B44E273-85B3-4417-9B43-438C5540E897}" type="presParOf" srcId="{E0EBA914-8572-4601-90EF-EC9317646A0C}" destId="{5A3FEC5E-4258-40F1-86CA-DAA00911F4B5}" srcOrd="0" destOrd="0" presId="urn:microsoft.com/office/officeart/2018/5/layout/IconCircleLabelList"/>
    <dgm:cxn modelId="{F1D941C6-6AD1-4992-A898-29780F76901B}" type="presParOf" srcId="{E0EBA914-8572-4601-90EF-EC9317646A0C}" destId="{79CD0D19-AC84-4695-A092-B5F1FBC590F9}" srcOrd="1" destOrd="0" presId="urn:microsoft.com/office/officeart/2018/5/layout/IconCircleLabelList"/>
    <dgm:cxn modelId="{C45072BA-7385-48A2-BB25-FC4F2163552F}" type="presParOf" srcId="{E0EBA914-8572-4601-90EF-EC9317646A0C}" destId="{8B4C20F5-A215-4324-B89C-53B04FAE50B0}" srcOrd="2" destOrd="0" presId="urn:microsoft.com/office/officeart/2018/5/layout/IconCircleLabelList"/>
    <dgm:cxn modelId="{ABFE6544-E806-4571-BF76-4E0D77164365}" type="presParOf" srcId="{E0EBA914-8572-4601-90EF-EC9317646A0C}" destId="{7F972F49-2FC1-492C-B0A9-50DA033B79F5}" srcOrd="3" destOrd="0" presId="urn:microsoft.com/office/officeart/2018/5/layout/IconCircleLabelList"/>
    <dgm:cxn modelId="{3EE4D632-3AF0-48E7-9278-447BCE33A4B6}" type="presParOf" srcId="{EBB0E07B-6070-4772-86A9-C48D5A44F94A}" destId="{307ABF44-631E-48EE-AE3D-B37928CA1916}" srcOrd="3" destOrd="0" presId="urn:microsoft.com/office/officeart/2018/5/layout/IconCircleLabelList"/>
    <dgm:cxn modelId="{38119FC9-8968-431A-BBB5-71DB3906B38C}" type="presParOf" srcId="{EBB0E07B-6070-4772-86A9-C48D5A44F94A}" destId="{EDA4A6F5-9B40-4C11-8167-AFBB6FE5B59B}" srcOrd="4" destOrd="0" presId="urn:microsoft.com/office/officeart/2018/5/layout/IconCircleLabelList"/>
    <dgm:cxn modelId="{9A344D20-2BC5-4D9D-B9BC-9F4EB058E47B}" type="presParOf" srcId="{EDA4A6F5-9B40-4C11-8167-AFBB6FE5B59B}" destId="{21EF18EB-5D94-441A-8C7C-2473B26DC6B5}" srcOrd="0" destOrd="0" presId="urn:microsoft.com/office/officeart/2018/5/layout/IconCircleLabelList"/>
    <dgm:cxn modelId="{6CF05EA1-96CB-415C-965D-617B3C9B1441}" type="presParOf" srcId="{EDA4A6F5-9B40-4C11-8167-AFBB6FE5B59B}" destId="{88EBD969-6841-4458-A0A3-BE1B56DDF7AF}" srcOrd="1" destOrd="0" presId="urn:microsoft.com/office/officeart/2018/5/layout/IconCircleLabelList"/>
    <dgm:cxn modelId="{6596A765-0322-4EAE-AAEE-B188EB499BFA}" type="presParOf" srcId="{EDA4A6F5-9B40-4C11-8167-AFBB6FE5B59B}" destId="{5247D0B8-27AB-4973-9697-D3F90FAAE487}" srcOrd="2" destOrd="0" presId="urn:microsoft.com/office/officeart/2018/5/layout/IconCircleLabelList"/>
    <dgm:cxn modelId="{A28DEA1A-29B5-45F4-B965-0CF828BCF199}" type="presParOf" srcId="{EDA4A6F5-9B40-4C11-8167-AFBB6FE5B59B}" destId="{FF1597DB-753B-4A7A-AB75-C4D73536EB56}" srcOrd="3" destOrd="0" presId="urn:microsoft.com/office/officeart/2018/5/layout/IconCircleLabelList"/>
    <dgm:cxn modelId="{7C363D3A-1B18-442E-B287-BF98DB5D5A3A}" type="presParOf" srcId="{EBB0E07B-6070-4772-86A9-C48D5A44F94A}" destId="{54EA9476-F0E9-416A-8CFD-08336788AFD2}" srcOrd="5" destOrd="0" presId="urn:microsoft.com/office/officeart/2018/5/layout/IconCircleLabelList"/>
    <dgm:cxn modelId="{9AA17FA7-78A2-4A22-8C5D-2E1826924AEB}" type="presParOf" srcId="{EBB0E07B-6070-4772-86A9-C48D5A44F94A}" destId="{2F7A2198-859E-472B-87A4-BCD5D112F716}" srcOrd="6" destOrd="0" presId="urn:microsoft.com/office/officeart/2018/5/layout/IconCircleLabelList"/>
    <dgm:cxn modelId="{37B6FA7D-273D-4ED0-BA09-093F4FD8B0BA}" type="presParOf" srcId="{2F7A2198-859E-472B-87A4-BCD5D112F716}" destId="{7D045C10-2FFA-4653-A016-D35935078B29}" srcOrd="0" destOrd="0" presId="urn:microsoft.com/office/officeart/2018/5/layout/IconCircleLabelList"/>
    <dgm:cxn modelId="{42F7597F-C5B9-4A7B-A790-46766BDFB833}" type="presParOf" srcId="{2F7A2198-859E-472B-87A4-BCD5D112F716}" destId="{CDF766C2-3A9F-448D-9F45-7AD4FD10E52E}" srcOrd="1" destOrd="0" presId="urn:microsoft.com/office/officeart/2018/5/layout/IconCircleLabelList"/>
    <dgm:cxn modelId="{5724875E-1AC6-4F87-808A-6E9B6C131426}" type="presParOf" srcId="{2F7A2198-859E-472B-87A4-BCD5D112F716}" destId="{555FBDE1-52CD-4FCA-934C-393D20543B34}" srcOrd="2" destOrd="0" presId="urn:microsoft.com/office/officeart/2018/5/layout/IconCircleLabelList"/>
    <dgm:cxn modelId="{C87D8ADF-F4AE-4EF7-A595-D76613EAE71E}" type="presParOf" srcId="{2F7A2198-859E-472B-87A4-BCD5D112F716}" destId="{2A39A987-036D-471B-B6AA-5A0EDE518FB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D3857C-A5A5-40C9-BD03-2515E71A60B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6A15E8-88C3-4BC3-B17C-A46BE36DA8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deployment diagram</a:t>
          </a:r>
        </a:p>
      </dgm:t>
    </dgm:pt>
    <dgm:pt modelId="{1E7DCA68-59C2-4DAE-A508-F1CD79115EF4}" type="parTrans" cxnId="{755E6E26-ED51-4D8B-B14F-A6C38C90E432}">
      <dgm:prSet/>
      <dgm:spPr/>
      <dgm:t>
        <a:bodyPr/>
        <a:lstStyle/>
        <a:p>
          <a:endParaRPr lang="en-US"/>
        </a:p>
      </dgm:t>
    </dgm:pt>
    <dgm:pt modelId="{6D1F01A7-2F3C-4824-B8DD-88614F69A8A2}" type="sibTrans" cxnId="{755E6E26-ED51-4D8B-B14F-A6C38C90E432}">
      <dgm:prSet/>
      <dgm:spPr/>
      <dgm:t>
        <a:bodyPr/>
        <a:lstStyle/>
        <a:p>
          <a:endParaRPr lang="en-US"/>
        </a:p>
      </dgm:t>
    </dgm:pt>
    <dgm:pt modelId="{A1F94F83-EA91-4237-92CF-A6851B87AC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deployment tools</a:t>
          </a:r>
        </a:p>
      </dgm:t>
    </dgm:pt>
    <dgm:pt modelId="{0825F366-0E3E-47F8-8698-5534CD4F338B}" type="parTrans" cxnId="{3C86C810-6366-4D1D-97C4-3FAAD2341495}">
      <dgm:prSet/>
      <dgm:spPr/>
      <dgm:t>
        <a:bodyPr/>
        <a:lstStyle/>
        <a:p>
          <a:endParaRPr lang="en-US"/>
        </a:p>
      </dgm:t>
    </dgm:pt>
    <dgm:pt modelId="{C8A3AD34-019C-4E6E-829D-77419FABE474}" type="sibTrans" cxnId="{3C86C810-6366-4D1D-97C4-3FAAD2341495}">
      <dgm:prSet/>
      <dgm:spPr/>
      <dgm:t>
        <a:bodyPr/>
        <a:lstStyle/>
        <a:p>
          <a:endParaRPr lang="en-US"/>
        </a:p>
      </dgm:t>
    </dgm:pt>
    <dgm:pt modelId="{83D28B20-28A9-454D-A5E8-322CC5CE9B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Sample UI</a:t>
          </a:r>
        </a:p>
      </dgm:t>
    </dgm:pt>
    <dgm:pt modelId="{2FDDE52E-6F14-4925-ABEE-4782FF42350C}" type="parTrans" cxnId="{C94BCE74-FEA7-4E91-8279-EF7FF7B5149A}">
      <dgm:prSet/>
      <dgm:spPr/>
      <dgm:t>
        <a:bodyPr/>
        <a:lstStyle/>
        <a:p>
          <a:endParaRPr lang="en-US"/>
        </a:p>
      </dgm:t>
    </dgm:pt>
    <dgm:pt modelId="{EAAEA002-DF45-44E4-A637-22EB40799355}" type="sibTrans" cxnId="{C94BCE74-FEA7-4E91-8279-EF7FF7B5149A}">
      <dgm:prSet/>
      <dgm:spPr/>
      <dgm:t>
        <a:bodyPr/>
        <a:lstStyle/>
        <a:p>
          <a:endParaRPr lang="en-US"/>
        </a:p>
      </dgm:t>
    </dgm:pt>
    <dgm:pt modelId="{97972085-D45D-4001-A11C-D54530F100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demo</a:t>
          </a:r>
        </a:p>
      </dgm:t>
    </dgm:pt>
    <dgm:pt modelId="{B61E18AA-5510-4072-8A9E-4C6F50A3FCA6}" type="parTrans" cxnId="{727677DE-1545-4977-AD62-8D5E342CA946}">
      <dgm:prSet/>
      <dgm:spPr/>
      <dgm:t>
        <a:bodyPr/>
        <a:lstStyle/>
        <a:p>
          <a:endParaRPr lang="en-US"/>
        </a:p>
      </dgm:t>
    </dgm:pt>
    <dgm:pt modelId="{1EC55835-EDCD-4BD3-A583-45B7F46CC173}" type="sibTrans" cxnId="{727677DE-1545-4977-AD62-8D5E342CA946}">
      <dgm:prSet/>
      <dgm:spPr/>
      <dgm:t>
        <a:bodyPr/>
        <a:lstStyle/>
        <a:p>
          <a:endParaRPr lang="en-US"/>
        </a:p>
      </dgm:t>
    </dgm:pt>
    <dgm:pt modelId="{BA3ABE9B-6879-4DA2-89F8-00F60DE29204}" type="pres">
      <dgm:prSet presAssocID="{A9D3857C-A5A5-40C9-BD03-2515E71A60BD}" presName="root" presStyleCnt="0">
        <dgm:presLayoutVars>
          <dgm:dir/>
          <dgm:resizeHandles val="exact"/>
        </dgm:presLayoutVars>
      </dgm:prSet>
      <dgm:spPr/>
    </dgm:pt>
    <dgm:pt modelId="{1D18EE90-A152-4F86-8C8F-88BCAFB96D29}" type="pres">
      <dgm:prSet presAssocID="{C26A15E8-88C3-4BC3-B17C-A46BE36DA8F4}" presName="compNode" presStyleCnt="0"/>
      <dgm:spPr/>
    </dgm:pt>
    <dgm:pt modelId="{F7258515-3C28-429E-A425-AB2EC23DC3AC}" type="pres">
      <dgm:prSet presAssocID="{C26A15E8-88C3-4BC3-B17C-A46BE36DA8F4}" presName="iconBgRect" presStyleLbl="bgShp" presStyleIdx="0" presStyleCnt="4"/>
      <dgm:spPr/>
    </dgm:pt>
    <dgm:pt modelId="{7434FED5-6866-49DC-B867-2E9C35687503}" type="pres">
      <dgm:prSet presAssocID="{C26A15E8-88C3-4BC3-B17C-A46BE36DA8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ABD1706D-71CE-4FB8-87EE-5308F637DA13}" type="pres">
      <dgm:prSet presAssocID="{C26A15E8-88C3-4BC3-B17C-A46BE36DA8F4}" presName="spaceRect" presStyleCnt="0"/>
      <dgm:spPr/>
    </dgm:pt>
    <dgm:pt modelId="{2F9425E8-2D10-4BFD-AFDD-9A85249A470C}" type="pres">
      <dgm:prSet presAssocID="{C26A15E8-88C3-4BC3-B17C-A46BE36DA8F4}" presName="textRect" presStyleLbl="revTx" presStyleIdx="0" presStyleCnt="4">
        <dgm:presLayoutVars>
          <dgm:chMax val="1"/>
          <dgm:chPref val="1"/>
        </dgm:presLayoutVars>
      </dgm:prSet>
      <dgm:spPr/>
    </dgm:pt>
    <dgm:pt modelId="{C9937DA2-3F85-4935-BE12-25179CC51D06}" type="pres">
      <dgm:prSet presAssocID="{6D1F01A7-2F3C-4824-B8DD-88614F69A8A2}" presName="sibTrans" presStyleCnt="0"/>
      <dgm:spPr/>
    </dgm:pt>
    <dgm:pt modelId="{0F193DE2-8E50-46FA-AA14-A79B14D51F05}" type="pres">
      <dgm:prSet presAssocID="{A1F94F83-EA91-4237-92CF-A6851B87AC88}" presName="compNode" presStyleCnt="0"/>
      <dgm:spPr/>
    </dgm:pt>
    <dgm:pt modelId="{BAE52BDC-C1BC-4B28-83E0-08FBF3205E64}" type="pres">
      <dgm:prSet presAssocID="{A1F94F83-EA91-4237-92CF-A6851B87AC88}" presName="iconBgRect" presStyleLbl="bgShp" presStyleIdx="1" presStyleCnt="4"/>
      <dgm:spPr/>
    </dgm:pt>
    <dgm:pt modelId="{6E12EBEB-D256-44FC-85AF-8FD8DC5EDDFF}" type="pres">
      <dgm:prSet presAssocID="{A1F94F83-EA91-4237-92CF-A6851B87AC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9FACD86-B9EC-4F90-9747-E4F760905E95}" type="pres">
      <dgm:prSet presAssocID="{A1F94F83-EA91-4237-92CF-A6851B87AC88}" presName="spaceRect" presStyleCnt="0"/>
      <dgm:spPr/>
    </dgm:pt>
    <dgm:pt modelId="{5A5E9A9D-2F0F-42D2-A3CB-170F82451C55}" type="pres">
      <dgm:prSet presAssocID="{A1F94F83-EA91-4237-92CF-A6851B87AC88}" presName="textRect" presStyleLbl="revTx" presStyleIdx="1" presStyleCnt="4">
        <dgm:presLayoutVars>
          <dgm:chMax val="1"/>
          <dgm:chPref val="1"/>
        </dgm:presLayoutVars>
      </dgm:prSet>
      <dgm:spPr/>
    </dgm:pt>
    <dgm:pt modelId="{9DBF6F1D-550B-4392-948D-3DAB0437077F}" type="pres">
      <dgm:prSet presAssocID="{C8A3AD34-019C-4E6E-829D-77419FABE474}" presName="sibTrans" presStyleCnt="0"/>
      <dgm:spPr/>
    </dgm:pt>
    <dgm:pt modelId="{7C89B77D-2FFE-4C3D-8765-477EC48244BB}" type="pres">
      <dgm:prSet presAssocID="{83D28B20-28A9-454D-A5E8-322CC5CE9BA5}" presName="compNode" presStyleCnt="0"/>
      <dgm:spPr/>
    </dgm:pt>
    <dgm:pt modelId="{CDC74A6C-8179-4767-A810-6CD547E841E3}" type="pres">
      <dgm:prSet presAssocID="{83D28B20-28A9-454D-A5E8-322CC5CE9BA5}" presName="iconBgRect" presStyleLbl="bgShp" presStyleIdx="2" presStyleCnt="4"/>
      <dgm:spPr/>
    </dgm:pt>
    <dgm:pt modelId="{CD6C9BF6-FA62-48DA-B972-F875D754CACE}" type="pres">
      <dgm:prSet presAssocID="{83D28B20-28A9-454D-A5E8-322CC5CE9B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E47F350-9843-470D-9140-5A321400343B}" type="pres">
      <dgm:prSet presAssocID="{83D28B20-28A9-454D-A5E8-322CC5CE9BA5}" presName="spaceRect" presStyleCnt="0"/>
      <dgm:spPr/>
    </dgm:pt>
    <dgm:pt modelId="{341C045C-7278-4652-8D48-ED2D072AD1F2}" type="pres">
      <dgm:prSet presAssocID="{83D28B20-28A9-454D-A5E8-322CC5CE9BA5}" presName="textRect" presStyleLbl="revTx" presStyleIdx="2" presStyleCnt="4">
        <dgm:presLayoutVars>
          <dgm:chMax val="1"/>
          <dgm:chPref val="1"/>
        </dgm:presLayoutVars>
      </dgm:prSet>
      <dgm:spPr/>
    </dgm:pt>
    <dgm:pt modelId="{8C7A727D-A197-47AF-8BF4-42A2F19E88F7}" type="pres">
      <dgm:prSet presAssocID="{EAAEA002-DF45-44E4-A637-22EB40799355}" presName="sibTrans" presStyleCnt="0"/>
      <dgm:spPr/>
    </dgm:pt>
    <dgm:pt modelId="{0C665E18-691C-4025-B322-E0E313A4BCC7}" type="pres">
      <dgm:prSet presAssocID="{97972085-D45D-4001-A11C-D54530F10047}" presName="compNode" presStyleCnt="0"/>
      <dgm:spPr/>
    </dgm:pt>
    <dgm:pt modelId="{DD5FC706-6D90-4975-A54D-BAA131A30196}" type="pres">
      <dgm:prSet presAssocID="{97972085-D45D-4001-A11C-D54530F10047}" presName="iconBgRect" presStyleLbl="bgShp" presStyleIdx="3" presStyleCnt="4"/>
      <dgm:spPr/>
    </dgm:pt>
    <dgm:pt modelId="{740D5BD6-E7C3-47D3-A81D-66F7B4AFE41C}" type="pres">
      <dgm:prSet presAssocID="{97972085-D45D-4001-A11C-D54530F100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4712F4F5-13CF-401B-BFDC-DF7C46869847}" type="pres">
      <dgm:prSet presAssocID="{97972085-D45D-4001-A11C-D54530F10047}" presName="spaceRect" presStyleCnt="0"/>
      <dgm:spPr/>
    </dgm:pt>
    <dgm:pt modelId="{72EB47D8-5192-454F-9C2E-16505C01BDF1}" type="pres">
      <dgm:prSet presAssocID="{97972085-D45D-4001-A11C-D54530F1004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86C810-6366-4D1D-97C4-3FAAD2341495}" srcId="{A9D3857C-A5A5-40C9-BD03-2515E71A60BD}" destId="{A1F94F83-EA91-4237-92CF-A6851B87AC88}" srcOrd="1" destOrd="0" parTransId="{0825F366-0E3E-47F8-8698-5534CD4F338B}" sibTransId="{C8A3AD34-019C-4E6E-829D-77419FABE474}"/>
    <dgm:cxn modelId="{755E6E26-ED51-4D8B-B14F-A6C38C90E432}" srcId="{A9D3857C-A5A5-40C9-BD03-2515E71A60BD}" destId="{C26A15E8-88C3-4BC3-B17C-A46BE36DA8F4}" srcOrd="0" destOrd="0" parTransId="{1E7DCA68-59C2-4DAE-A508-F1CD79115EF4}" sibTransId="{6D1F01A7-2F3C-4824-B8DD-88614F69A8A2}"/>
    <dgm:cxn modelId="{CBE4AA4B-B452-431B-B4C6-19599440A591}" type="presOf" srcId="{A9D3857C-A5A5-40C9-BD03-2515E71A60BD}" destId="{BA3ABE9B-6879-4DA2-89F8-00F60DE29204}" srcOrd="0" destOrd="0" presId="urn:microsoft.com/office/officeart/2018/5/layout/IconCircleLabelList"/>
    <dgm:cxn modelId="{C94BCE74-FEA7-4E91-8279-EF7FF7B5149A}" srcId="{A9D3857C-A5A5-40C9-BD03-2515E71A60BD}" destId="{83D28B20-28A9-454D-A5E8-322CC5CE9BA5}" srcOrd="2" destOrd="0" parTransId="{2FDDE52E-6F14-4925-ABEE-4782FF42350C}" sibTransId="{EAAEA002-DF45-44E4-A637-22EB40799355}"/>
    <dgm:cxn modelId="{1F66B79A-AE1F-42ED-BC55-73551A973E4F}" type="presOf" srcId="{97972085-D45D-4001-A11C-D54530F10047}" destId="{72EB47D8-5192-454F-9C2E-16505C01BDF1}" srcOrd="0" destOrd="0" presId="urn:microsoft.com/office/officeart/2018/5/layout/IconCircleLabelList"/>
    <dgm:cxn modelId="{1EF412D3-B546-4789-9A0E-319A595DB3DF}" type="presOf" srcId="{83D28B20-28A9-454D-A5E8-322CC5CE9BA5}" destId="{341C045C-7278-4652-8D48-ED2D072AD1F2}" srcOrd="0" destOrd="0" presId="urn:microsoft.com/office/officeart/2018/5/layout/IconCircleLabelList"/>
    <dgm:cxn modelId="{727677DE-1545-4977-AD62-8D5E342CA946}" srcId="{A9D3857C-A5A5-40C9-BD03-2515E71A60BD}" destId="{97972085-D45D-4001-A11C-D54530F10047}" srcOrd="3" destOrd="0" parTransId="{B61E18AA-5510-4072-8A9E-4C6F50A3FCA6}" sibTransId="{1EC55835-EDCD-4BD3-A583-45B7F46CC173}"/>
    <dgm:cxn modelId="{9A162AE9-E04F-4F56-8D8E-1E9ECA3F25E9}" type="presOf" srcId="{A1F94F83-EA91-4237-92CF-A6851B87AC88}" destId="{5A5E9A9D-2F0F-42D2-A3CB-170F82451C55}" srcOrd="0" destOrd="0" presId="urn:microsoft.com/office/officeart/2018/5/layout/IconCircleLabelList"/>
    <dgm:cxn modelId="{E59825F7-AD77-4784-B76E-0B3058F09360}" type="presOf" srcId="{C26A15E8-88C3-4BC3-B17C-A46BE36DA8F4}" destId="{2F9425E8-2D10-4BFD-AFDD-9A85249A470C}" srcOrd="0" destOrd="0" presId="urn:microsoft.com/office/officeart/2018/5/layout/IconCircleLabelList"/>
    <dgm:cxn modelId="{50678014-0D11-4714-8B8A-5D7F9D39B551}" type="presParOf" srcId="{BA3ABE9B-6879-4DA2-89F8-00F60DE29204}" destId="{1D18EE90-A152-4F86-8C8F-88BCAFB96D29}" srcOrd="0" destOrd="0" presId="urn:microsoft.com/office/officeart/2018/5/layout/IconCircleLabelList"/>
    <dgm:cxn modelId="{CC1EDF80-A024-4195-B8EF-DE7D5D544C25}" type="presParOf" srcId="{1D18EE90-A152-4F86-8C8F-88BCAFB96D29}" destId="{F7258515-3C28-429E-A425-AB2EC23DC3AC}" srcOrd="0" destOrd="0" presId="urn:microsoft.com/office/officeart/2018/5/layout/IconCircleLabelList"/>
    <dgm:cxn modelId="{4BCBFAD0-1012-45E4-BAEB-05EA3CD5989C}" type="presParOf" srcId="{1D18EE90-A152-4F86-8C8F-88BCAFB96D29}" destId="{7434FED5-6866-49DC-B867-2E9C35687503}" srcOrd="1" destOrd="0" presId="urn:microsoft.com/office/officeart/2018/5/layout/IconCircleLabelList"/>
    <dgm:cxn modelId="{3EA15E97-EA08-413F-988A-49E0A7C5CF3A}" type="presParOf" srcId="{1D18EE90-A152-4F86-8C8F-88BCAFB96D29}" destId="{ABD1706D-71CE-4FB8-87EE-5308F637DA13}" srcOrd="2" destOrd="0" presId="urn:microsoft.com/office/officeart/2018/5/layout/IconCircleLabelList"/>
    <dgm:cxn modelId="{B9023287-EE27-4954-8EEC-39DC1E704218}" type="presParOf" srcId="{1D18EE90-A152-4F86-8C8F-88BCAFB96D29}" destId="{2F9425E8-2D10-4BFD-AFDD-9A85249A470C}" srcOrd="3" destOrd="0" presId="urn:microsoft.com/office/officeart/2018/5/layout/IconCircleLabelList"/>
    <dgm:cxn modelId="{378D0ED7-5EEA-4C27-81E5-596AD7269F4B}" type="presParOf" srcId="{BA3ABE9B-6879-4DA2-89F8-00F60DE29204}" destId="{C9937DA2-3F85-4935-BE12-25179CC51D06}" srcOrd="1" destOrd="0" presId="urn:microsoft.com/office/officeart/2018/5/layout/IconCircleLabelList"/>
    <dgm:cxn modelId="{B590ECF2-0351-45D2-B00D-A1E0382E5E04}" type="presParOf" srcId="{BA3ABE9B-6879-4DA2-89F8-00F60DE29204}" destId="{0F193DE2-8E50-46FA-AA14-A79B14D51F05}" srcOrd="2" destOrd="0" presId="urn:microsoft.com/office/officeart/2018/5/layout/IconCircleLabelList"/>
    <dgm:cxn modelId="{D0463749-029E-43AE-9B11-3B0AD6728454}" type="presParOf" srcId="{0F193DE2-8E50-46FA-AA14-A79B14D51F05}" destId="{BAE52BDC-C1BC-4B28-83E0-08FBF3205E64}" srcOrd="0" destOrd="0" presId="urn:microsoft.com/office/officeart/2018/5/layout/IconCircleLabelList"/>
    <dgm:cxn modelId="{F0C89351-C64C-4E29-8E64-0A7D2CE27383}" type="presParOf" srcId="{0F193DE2-8E50-46FA-AA14-A79B14D51F05}" destId="{6E12EBEB-D256-44FC-85AF-8FD8DC5EDDFF}" srcOrd="1" destOrd="0" presId="urn:microsoft.com/office/officeart/2018/5/layout/IconCircleLabelList"/>
    <dgm:cxn modelId="{55F795A6-3066-4E73-A23D-64B31187D4C9}" type="presParOf" srcId="{0F193DE2-8E50-46FA-AA14-A79B14D51F05}" destId="{99FACD86-B9EC-4F90-9747-E4F760905E95}" srcOrd="2" destOrd="0" presId="urn:microsoft.com/office/officeart/2018/5/layout/IconCircleLabelList"/>
    <dgm:cxn modelId="{0AD16BE7-F448-4FC8-B28F-D2189C2819CE}" type="presParOf" srcId="{0F193DE2-8E50-46FA-AA14-A79B14D51F05}" destId="{5A5E9A9D-2F0F-42D2-A3CB-170F82451C55}" srcOrd="3" destOrd="0" presId="urn:microsoft.com/office/officeart/2018/5/layout/IconCircleLabelList"/>
    <dgm:cxn modelId="{6522FAC3-AA8A-4903-911C-555B04CEAC20}" type="presParOf" srcId="{BA3ABE9B-6879-4DA2-89F8-00F60DE29204}" destId="{9DBF6F1D-550B-4392-948D-3DAB0437077F}" srcOrd="3" destOrd="0" presId="urn:microsoft.com/office/officeart/2018/5/layout/IconCircleLabelList"/>
    <dgm:cxn modelId="{71CF8F98-BCB3-407E-8E43-8BAE4A35EC2C}" type="presParOf" srcId="{BA3ABE9B-6879-4DA2-89F8-00F60DE29204}" destId="{7C89B77D-2FFE-4C3D-8765-477EC48244BB}" srcOrd="4" destOrd="0" presId="urn:microsoft.com/office/officeart/2018/5/layout/IconCircleLabelList"/>
    <dgm:cxn modelId="{637ECD7E-5B08-4F05-8B65-7FA29ADB7E22}" type="presParOf" srcId="{7C89B77D-2FFE-4C3D-8765-477EC48244BB}" destId="{CDC74A6C-8179-4767-A810-6CD547E841E3}" srcOrd="0" destOrd="0" presId="urn:microsoft.com/office/officeart/2018/5/layout/IconCircleLabelList"/>
    <dgm:cxn modelId="{925BA1BF-7B34-4E5B-AAD8-5BD04AE4AF80}" type="presParOf" srcId="{7C89B77D-2FFE-4C3D-8765-477EC48244BB}" destId="{CD6C9BF6-FA62-48DA-B972-F875D754CACE}" srcOrd="1" destOrd="0" presId="urn:microsoft.com/office/officeart/2018/5/layout/IconCircleLabelList"/>
    <dgm:cxn modelId="{2D35254D-3567-4243-BD9C-BF43CF9E93CF}" type="presParOf" srcId="{7C89B77D-2FFE-4C3D-8765-477EC48244BB}" destId="{BE47F350-9843-470D-9140-5A321400343B}" srcOrd="2" destOrd="0" presId="urn:microsoft.com/office/officeart/2018/5/layout/IconCircleLabelList"/>
    <dgm:cxn modelId="{8BC2A44A-0791-4B30-82E5-CB811F465129}" type="presParOf" srcId="{7C89B77D-2FFE-4C3D-8765-477EC48244BB}" destId="{341C045C-7278-4652-8D48-ED2D072AD1F2}" srcOrd="3" destOrd="0" presId="urn:microsoft.com/office/officeart/2018/5/layout/IconCircleLabelList"/>
    <dgm:cxn modelId="{2E43DC44-6F91-4DFE-985E-C406284F99DC}" type="presParOf" srcId="{BA3ABE9B-6879-4DA2-89F8-00F60DE29204}" destId="{8C7A727D-A197-47AF-8BF4-42A2F19E88F7}" srcOrd="5" destOrd="0" presId="urn:microsoft.com/office/officeart/2018/5/layout/IconCircleLabelList"/>
    <dgm:cxn modelId="{61EEC99A-B03E-490D-8930-856146D5E42D}" type="presParOf" srcId="{BA3ABE9B-6879-4DA2-89F8-00F60DE29204}" destId="{0C665E18-691C-4025-B322-E0E313A4BCC7}" srcOrd="6" destOrd="0" presId="urn:microsoft.com/office/officeart/2018/5/layout/IconCircleLabelList"/>
    <dgm:cxn modelId="{AFD0344A-34FC-46B0-9B9C-30946006790A}" type="presParOf" srcId="{0C665E18-691C-4025-B322-E0E313A4BCC7}" destId="{DD5FC706-6D90-4975-A54D-BAA131A30196}" srcOrd="0" destOrd="0" presId="urn:microsoft.com/office/officeart/2018/5/layout/IconCircleLabelList"/>
    <dgm:cxn modelId="{3A3CF080-EF67-4C09-B53E-B632E3585F08}" type="presParOf" srcId="{0C665E18-691C-4025-B322-E0E313A4BCC7}" destId="{740D5BD6-E7C3-47D3-A81D-66F7B4AFE41C}" srcOrd="1" destOrd="0" presId="urn:microsoft.com/office/officeart/2018/5/layout/IconCircleLabelList"/>
    <dgm:cxn modelId="{4FDE1BAF-356C-4A5A-BC13-C0C1E31D484C}" type="presParOf" srcId="{0C665E18-691C-4025-B322-E0E313A4BCC7}" destId="{4712F4F5-13CF-401B-BFDC-DF7C46869847}" srcOrd="2" destOrd="0" presId="urn:microsoft.com/office/officeart/2018/5/layout/IconCircleLabelList"/>
    <dgm:cxn modelId="{4EBA2340-D51F-4A10-977F-9B1AD684D5A0}" type="presParOf" srcId="{0C665E18-691C-4025-B322-E0E313A4BCC7}" destId="{72EB47D8-5192-454F-9C2E-16505C01BD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C95CB-EDDD-43C7-B125-77E9F7CBB8BC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BE14D-D755-4331-8090-E3C0810AEAB1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8C7D-DBEF-48B0-AA57-53E8609B3964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motivation</a:t>
          </a:r>
        </a:p>
      </dsp:txBody>
      <dsp:txXfrm>
        <a:off x="227643" y="2470365"/>
        <a:ext cx="2047508" cy="720000"/>
      </dsp:txXfrm>
    </dsp:sp>
    <dsp:sp modelId="{AD357D3E-8D1C-4247-AF16-8E02A19ED4BD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86F6C-4F47-4A2A-83BE-147E5D4F80D8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2EA08-F1B5-4D63-A8CE-17106F36F419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previous studies</a:t>
          </a:r>
        </a:p>
      </dsp:txBody>
      <dsp:txXfrm>
        <a:off x="2633465" y="2470365"/>
        <a:ext cx="2047508" cy="720000"/>
      </dsp:txXfrm>
    </dsp:sp>
    <dsp:sp modelId="{36B5DC4E-9240-4E48-8958-C8C16ABFA96F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CD8D9-E83C-4A60-BA98-93F18A8C80BB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4AA6A-4E1D-4DE3-9ED1-DFDC90CF2C33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objective</a:t>
          </a:r>
        </a:p>
      </dsp:txBody>
      <dsp:txXfrm>
        <a:off x="5039287" y="2470365"/>
        <a:ext cx="2047508" cy="720000"/>
      </dsp:txXfrm>
    </dsp:sp>
    <dsp:sp modelId="{76FA8048-78EA-4D20-B1A6-29C0550EFD7D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03DF1-C201-4F42-9F94-478755CBB85E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8D734-3553-4E1E-8035-8195FCE8B547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benefits</a:t>
          </a:r>
        </a:p>
      </dsp:txBody>
      <dsp:txXfrm>
        <a:off x="7445110" y="2470365"/>
        <a:ext cx="204750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374B9-A00C-4610-8076-1359B9013B8A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5980F-6DE5-4540-BBD6-096DDAD1F714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94380-8EF1-4CAD-835E-D07B7181B08A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dataset</a:t>
          </a:r>
        </a:p>
      </dsp:txBody>
      <dsp:txXfrm>
        <a:off x="227643" y="2470365"/>
        <a:ext cx="2047508" cy="720000"/>
      </dsp:txXfrm>
    </dsp:sp>
    <dsp:sp modelId="{88D75B4F-AF1B-4E5B-9BBB-459AE696AD4B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FD9E4-ACFF-4177-B2EC-6D58424E53B1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76FA5-4338-4C2B-8F44-5433FEF9C3D6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references</a:t>
          </a:r>
        </a:p>
      </dsp:txBody>
      <dsp:txXfrm>
        <a:off x="2633465" y="2470365"/>
        <a:ext cx="2047508" cy="720000"/>
      </dsp:txXfrm>
    </dsp:sp>
    <dsp:sp modelId="{1DDF34A2-8D17-4FCB-A0F0-2EE16B3C620C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723C2-4D2F-44F1-9471-82D9B24B5E34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86372-F01E-4F32-BF76-27D8B5F43C16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feature generation</a:t>
          </a:r>
        </a:p>
      </dsp:txBody>
      <dsp:txXfrm>
        <a:off x="5039287" y="2470365"/>
        <a:ext cx="2047508" cy="720000"/>
      </dsp:txXfrm>
    </dsp:sp>
    <dsp:sp modelId="{16F21445-1634-477C-94B2-F5EC3AF57DC6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5C842-43F0-4001-BFC7-B1E42E26E24D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539B-D8DE-41F9-838F-33A268F6DFB0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network architecture</a:t>
          </a:r>
        </a:p>
      </dsp:txBody>
      <dsp:txXfrm>
        <a:off x="7445110" y="2470365"/>
        <a:ext cx="204750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23B60-D839-4A3F-B48D-8DDCD4860D45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CDE33-B086-418F-A746-29BF216E141B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2C2CD-6523-4868-91D3-7AB2F9963F07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model evaluation methods</a:t>
          </a:r>
        </a:p>
      </dsp:txBody>
      <dsp:txXfrm>
        <a:off x="227643" y="2470365"/>
        <a:ext cx="2047508" cy="720000"/>
      </dsp:txXfrm>
    </dsp:sp>
    <dsp:sp modelId="{5A3FEC5E-4258-40F1-86CA-DAA00911F4B5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D0D19-AC84-4695-A092-B5F1FBC590F9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72F49-2FC1-492C-B0A9-50DA033B79F5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accuracy &amp; confusion matrix</a:t>
          </a:r>
        </a:p>
      </dsp:txBody>
      <dsp:txXfrm>
        <a:off x="2633465" y="2470365"/>
        <a:ext cx="2047508" cy="720000"/>
      </dsp:txXfrm>
    </dsp:sp>
    <dsp:sp modelId="{21EF18EB-5D94-441A-8C7C-2473B26DC6B5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BD969-6841-4458-A0A3-BE1B56DDF7AF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597DB-753B-4A7A-AB75-C4D73536EB56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Final model performance</a:t>
          </a:r>
        </a:p>
      </dsp:txBody>
      <dsp:txXfrm>
        <a:off x="5039287" y="2470365"/>
        <a:ext cx="2047508" cy="720000"/>
      </dsp:txXfrm>
    </dsp:sp>
    <dsp:sp modelId="{7D045C10-2FFA-4653-A016-D35935078B29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766C2-3A9F-448D-9F45-7AD4FD10E52E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9A987-036D-471B-B6AA-5A0EDE518FBA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error analysis</a:t>
          </a:r>
        </a:p>
      </dsp:txBody>
      <dsp:txXfrm>
        <a:off x="7445110" y="2470365"/>
        <a:ext cx="204750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58515-3C28-429E-A425-AB2EC23DC3AC}">
      <dsp:nvSpPr>
        <dsp:cNvPr id="0" name=""/>
        <dsp:cNvSpPr/>
      </dsp:nvSpPr>
      <dsp:spPr>
        <a:xfrm>
          <a:off x="626907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4FED5-6866-49DC-B867-2E9C35687503}">
      <dsp:nvSpPr>
        <dsp:cNvPr id="0" name=""/>
        <dsp:cNvSpPr/>
      </dsp:nvSpPr>
      <dsp:spPr>
        <a:xfrm>
          <a:off x="893083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425E8-2D10-4BFD-AFDD-9A85249A470C}">
      <dsp:nvSpPr>
        <dsp:cNvPr id="0" name=""/>
        <dsp:cNvSpPr/>
      </dsp:nvSpPr>
      <dsp:spPr>
        <a:xfrm>
          <a:off x="227643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deployment diagram</a:t>
          </a:r>
        </a:p>
      </dsp:txBody>
      <dsp:txXfrm>
        <a:off x="227643" y="2470365"/>
        <a:ext cx="2047508" cy="720000"/>
      </dsp:txXfrm>
    </dsp:sp>
    <dsp:sp modelId="{BAE52BDC-C1BC-4B28-83E0-08FBF3205E64}">
      <dsp:nvSpPr>
        <dsp:cNvPr id="0" name=""/>
        <dsp:cNvSpPr/>
      </dsp:nvSpPr>
      <dsp:spPr>
        <a:xfrm>
          <a:off x="3032729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2EBEB-D256-44FC-85AF-8FD8DC5EDDFF}">
      <dsp:nvSpPr>
        <dsp:cNvPr id="0" name=""/>
        <dsp:cNvSpPr/>
      </dsp:nvSpPr>
      <dsp:spPr>
        <a:xfrm>
          <a:off x="3298906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9A9D-2F0F-42D2-A3CB-170F82451C55}">
      <dsp:nvSpPr>
        <dsp:cNvPr id="0" name=""/>
        <dsp:cNvSpPr/>
      </dsp:nvSpPr>
      <dsp:spPr>
        <a:xfrm>
          <a:off x="2633465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deployment tools</a:t>
          </a:r>
        </a:p>
      </dsp:txBody>
      <dsp:txXfrm>
        <a:off x="2633465" y="2470365"/>
        <a:ext cx="2047508" cy="720000"/>
      </dsp:txXfrm>
    </dsp:sp>
    <dsp:sp modelId="{CDC74A6C-8179-4767-A810-6CD547E841E3}">
      <dsp:nvSpPr>
        <dsp:cNvPr id="0" name=""/>
        <dsp:cNvSpPr/>
      </dsp:nvSpPr>
      <dsp:spPr>
        <a:xfrm>
          <a:off x="5438552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C9BF6-FA62-48DA-B972-F875D754CACE}">
      <dsp:nvSpPr>
        <dsp:cNvPr id="0" name=""/>
        <dsp:cNvSpPr/>
      </dsp:nvSpPr>
      <dsp:spPr>
        <a:xfrm>
          <a:off x="5704728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C045C-7278-4652-8D48-ED2D072AD1F2}">
      <dsp:nvSpPr>
        <dsp:cNvPr id="0" name=""/>
        <dsp:cNvSpPr/>
      </dsp:nvSpPr>
      <dsp:spPr>
        <a:xfrm>
          <a:off x="5039287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Sample UI</a:t>
          </a:r>
        </a:p>
      </dsp:txBody>
      <dsp:txXfrm>
        <a:off x="5039287" y="2470365"/>
        <a:ext cx="2047508" cy="720000"/>
      </dsp:txXfrm>
    </dsp:sp>
    <dsp:sp modelId="{DD5FC706-6D90-4975-A54D-BAA131A30196}">
      <dsp:nvSpPr>
        <dsp:cNvPr id="0" name=""/>
        <dsp:cNvSpPr/>
      </dsp:nvSpPr>
      <dsp:spPr>
        <a:xfrm>
          <a:off x="7844374" y="832359"/>
          <a:ext cx="1248979" cy="124897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D5BD6-E7C3-47D3-A81D-66F7B4AFE41C}">
      <dsp:nvSpPr>
        <dsp:cNvPr id="0" name=""/>
        <dsp:cNvSpPr/>
      </dsp:nvSpPr>
      <dsp:spPr>
        <a:xfrm>
          <a:off x="8110550" y="1098535"/>
          <a:ext cx="716627" cy="716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B47D8-5192-454F-9C2E-16505C01BDF1}">
      <dsp:nvSpPr>
        <dsp:cNvPr id="0" name=""/>
        <dsp:cNvSpPr/>
      </dsp:nvSpPr>
      <dsp:spPr>
        <a:xfrm>
          <a:off x="7445110" y="2470365"/>
          <a:ext cx="20475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live demo</a:t>
          </a:r>
        </a:p>
      </dsp:txBody>
      <dsp:txXfrm>
        <a:off x="7445110" y="2470365"/>
        <a:ext cx="20475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5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5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8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7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1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6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9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eno-canto.or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BMb4NseG4A" TargetMode="External"/><Relationship Id="rId3" Type="http://schemas.openxmlformats.org/officeDocument/2006/relationships/hyperlink" Target="https://www.youtube.com/watch?v=ZAsUX0lN6n4" TargetMode="External"/><Relationship Id="rId7" Type="http://schemas.openxmlformats.org/officeDocument/2006/relationships/hyperlink" Target="https://www.youtube.com/watch?v=Qpjz2oE_Awg" TargetMode="External"/><Relationship Id="rId2" Type="http://schemas.openxmlformats.org/officeDocument/2006/relationships/hyperlink" Target="https://www.youtube.com/watch?v=vwPgfybdAH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M5ll1VLceo" TargetMode="External"/><Relationship Id="rId5" Type="http://schemas.openxmlformats.org/officeDocument/2006/relationships/hyperlink" Target="https://www.youtube.com/watch?v=UoWQGzJUXJ4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www.youtube.com/watch?v=Hfu6b29FhtA" TargetMode="External"/><Relationship Id="rId9" Type="http://schemas.openxmlformats.org/officeDocument/2006/relationships/hyperlink" Target="https://www.youtube.com/watch?v=qsBtyLAIx_w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F4BA-843B-480E-B22E-0087C53D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10444"/>
            <a:ext cx="10515600" cy="2958307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TH K2D July8" panose="02000506000000020004" pitchFamily="2" charset="-34"/>
                <a:cs typeface="TH K2D July8" panose="02000506000000020004" pitchFamily="2" charset="-34"/>
              </a:rPr>
              <a:t>Bird Song ID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bird sing icon">
            <a:extLst>
              <a:ext uri="{FF2B5EF4-FFF2-40B4-BE49-F238E27FC236}">
                <a16:creationId xmlns:a16="http://schemas.microsoft.com/office/drawing/2014/main" id="{F04B300F-2D35-42F2-8246-D724DA8C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46" y="930258"/>
            <a:ext cx="2853907" cy="28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62E1924-CF23-42E7-A311-96BAAF6D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416" y="4691243"/>
            <a:ext cx="1997201" cy="1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bird learning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look-alike bird identification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population/migration monitoring</a:t>
            </a:r>
          </a:p>
        </p:txBody>
      </p:sp>
      <p:pic>
        <p:nvPicPr>
          <p:cNvPr id="2050" name="Picture 2" descr="à¸à¸¥à¸à¸²à¸£à¸à¹à¸à¸«à¸²à¸£à¸¹à¸à¸ à¸²à¸à¸ªà¸³à¸«à¸£à¸±à¸ à¸à¸à¸à¸£à¸°à¸à¸´à¹à¸à¸à¸£à¸£à¸¡à¸à¸²">
            <a:extLst>
              <a:ext uri="{FF2B5EF4-FFF2-40B4-BE49-F238E27FC236}">
                <a16:creationId xmlns:a16="http://schemas.microsoft.com/office/drawing/2014/main" id="{9A134D02-9E60-4EB9-B74E-E3C2690A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7" y="4396757"/>
            <a:ext cx="2188025" cy="17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à¸à¸à¸à¸£à¸°à¸à¸´à¹à¸à¹à¸à¸µà¸¢à¸§à¸à¸¥à¹à¸³">
            <a:extLst>
              <a:ext uri="{FF2B5EF4-FFF2-40B4-BE49-F238E27FC236}">
                <a16:creationId xmlns:a16="http://schemas.microsoft.com/office/drawing/2014/main" id="{FE21C2AC-01C7-477B-B287-A6809465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6" y="4396759"/>
            <a:ext cx="2333893" cy="17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à¸à¸¥à¸à¸²à¸£à¸à¹à¸à¸«à¸²à¸£à¸¹à¸à¸ à¸²à¸à¸ªà¸³à¸«à¸£à¸±à¸ à¸à¸à¸à¸£à¸°à¸à¸´à¹à¸à¹à¸à¸µà¸¢à¸§à¸à¸¥à¹à¸³">
            <a:extLst>
              <a:ext uri="{FF2B5EF4-FFF2-40B4-BE49-F238E27FC236}">
                <a16:creationId xmlns:a16="http://schemas.microsoft.com/office/drawing/2014/main" id="{71687AD9-B15E-4651-9753-6E1FC8418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836" y="4396757"/>
            <a:ext cx="2894029" cy="17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à¸à¸¥à¸à¸²à¸£à¸à¹à¸à¸«à¸²à¸£à¸¹à¸à¸ à¸²à¸à¸ªà¸³à¸«à¸£à¸±à¸ à¸à¸à¸à¸£à¸°à¸à¸´à¹à¸à¹à¸à¸µà¸¢à¸§à¸à¸¥à¹à¸³">
            <a:extLst>
              <a:ext uri="{FF2B5EF4-FFF2-40B4-BE49-F238E27FC236}">
                <a16:creationId xmlns:a16="http://schemas.microsoft.com/office/drawing/2014/main" id="{CD72C1A3-4A41-47B9-B99B-F29A116A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3" y="4396757"/>
            <a:ext cx="2238389" cy="17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3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849BB4-7BEC-47E4-A3DF-632EE612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544309C9-3313-46E1-9B2D-C49786C03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79746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44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A4F32-C89F-45A1-9957-E4A147B88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84"/>
          <a:stretch/>
        </p:blipFill>
        <p:spPr>
          <a:xfrm>
            <a:off x="7298486" y="2954499"/>
            <a:ext cx="4893514" cy="39035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bird song dataset - </a:t>
            </a:r>
            <a:r>
              <a:rPr lang="en-US" sz="2400" dirty="0">
                <a:hlinkClick r:id="rId3"/>
              </a:rPr>
              <a:t>https://www.xeno-canto.org/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BF0BD-5582-4D40-B49C-B39AC05E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4499"/>
            <a:ext cx="6978510" cy="30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query by science name as of March 2019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select only class that have more than 10 files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       80 class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/ 8,746 files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length 1 sec – 10 min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training data - quality A/B/C with not more than 100 files/class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       80 class / 5,507 files (63%)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sampling data  11 class / 1,847 files</a:t>
            </a:r>
          </a:p>
        </p:txBody>
      </p:sp>
    </p:spTree>
    <p:extLst>
      <p:ext uri="{BB962C8B-B14F-4D97-AF65-F5344CB8AC3E}">
        <p14:creationId xmlns:p14="http://schemas.microsoft.com/office/powerpoint/2010/main" val="366340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paper 	- winning solution for NIPS4B 2013; Mario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Lasseck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marL="0" indent="0" defTabSz="68580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		- winning solution for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BirdCLEF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2016; Elias Sprengel &amp; teams</a:t>
            </a:r>
          </a:p>
          <a:p>
            <a:pPr marL="0" indent="0" defTabSz="690563">
              <a:buNone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model	-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Multi-label classification with random forest </a:t>
            </a:r>
          </a:p>
          <a:p>
            <a:pPr marL="0" indent="0" defTabSz="690563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		-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Multi-class classification with CNN</a:t>
            </a:r>
          </a:p>
          <a:p>
            <a:pPr marL="0" indent="0" defTabSz="690563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	- Multi-label classification with CNN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 defTabSz="690563">
              <a:buNone/>
            </a:pPr>
            <a:endParaRPr lang="th-TH" sz="2400" dirty="0">
              <a:solidFill>
                <a:srgbClr val="0070C0"/>
              </a:solidFill>
            </a:endParaRPr>
          </a:p>
          <a:p>
            <a:pPr marL="0" indent="0" defTabSz="690563">
              <a:buNone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678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800" dirty="0">
                <a:solidFill>
                  <a:srgbClr val="0070C0"/>
                </a:solidFill>
              </a:rPr>
              <a:t>1 : Multi-label classification with random forest 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referred from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Lasseck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(2013)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preprocess: wav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STFT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median clipping  segment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feature: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segment correlation 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classifier: 87 Random Forest</a:t>
            </a:r>
          </a:p>
          <a:p>
            <a:pPr defTabSz="690563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BD9CA-557A-4AC9-BAD5-A64CC585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5" y="177081"/>
            <a:ext cx="3121511" cy="4279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9BEA8-0D25-4E94-B0DA-4D4206C4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95" y="4611022"/>
            <a:ext cx="5327511" cy="20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Feature generation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preprocessing</a:t>
            </a:r>
            <a:endParaRPr lang="en-US" sz="28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STFT using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hanning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window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normalized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reducing background noise with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median clipping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closing &amp; dilation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segmentation (size/position)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BD9CA-557A-4AC9-BAD5-A64CC585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95" y="223734"/>
            <a:ext cx="3121511" cy="4279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9BEA8-0D25-4E94-B0DA-4D4206C4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95" y="4611022"/>
            <a:ext cx="5327511" cy="20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800" dirty="0">
                <a:solidFill>
                  <a:srgbClr val="0070C0"/>
                </a:solidFill>
                <a:sym typeface="Wingdings" panose="05000000000000000000" pitchFamily="2" charset="2"/>
              </a:rPr>
              <a:t>2 : </a:t>
            </a:r>
            <a:r>
              <a:rPr lang="en-US" sz="2800" dirty="0">
                <a:solidFill>
                  <a:srgbClr val="0070C0"/>
                </a:solidFill>
              </a:rPr>
              <a:t>Multi-class classification with CNN</a:t>
            </a:r>
            <a:endParaRPr lang="th-TH" sz="2800" dirty="0">
              <a:solidFill>
                <a:srgbClr val="0070C0"/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referred from Sprengel et al. (2016) 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preprocess: wav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STFT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median clipping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signal/noise separation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GB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dividing the spectrograms into chunks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classifier: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5 CNN + 1 dense + soft-max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87291-E4C0-49F7-AA2B-962F43BD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394" y="1335024"/>
            <a:ext cx="3220004" cy="2255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CBC50A-6B24-4C34-AF79-24667C5C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5" y="4199142"/>
            <a:ext cx="5425945" cy="17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4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Feature generation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70C0"/>
                </a:solidFill>
              </a:rPr>
              <a:t>signal / noise separation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STFT    normalize   smooth   median clipping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mask vector for separate audio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75122-E557-4338-879C-0F6D01F0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413" y="272944"/>
            <a:ext cx="3521152" cy="62727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0AF3-6827-42A5-8379-C4DC7A1E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71" y="4012679"/>
            <a:ext cx="5171457" cy="2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Feature generation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GB" sz="2800" dirty="0">
                <a:solidFill>
                  <a:srgbClr val="0070C0"/>
                </a:solidFill>
              </a:rPr>
              <a:t>dividing the spectrograms into chunks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fixed size input of 512 pixel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(~3 sec)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each chunk is unique sample (because separated signal / noise)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multiple prediction per file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       average to final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E8B14-6F02-4C8D-8D99-895B203A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58685"/>
            <a:ext cx="5774147" cy="26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283A-A7FA-415B-8FA4-D69E84CD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Presentation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Bird song identification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501C0-5A4D-4D26-A5CF-EC5A4ED5A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Thanyaporn Phinthuphan</a:t>
            </a:r>
          </a:p>
          <a:p>
            <a:r>
              <a:rPr lang="en-US" dirty="0"/>
              <a:t>22 May 2019</a:t>
            </a:r>
          </a:p>
        </p:txBody>
      </p:sp>
    </p:spTree>
    <p:extLst>
      <p:ext uri="{BB962C8B-B14F-4D97-AF65-F5344CB8AC3E}">
        <p14:creationId xmlns:p14="http://schemas.microsoft.com/office/powerpoint/2010/main" val="408961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Network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5 CNN and 1 dense with max pooling and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ReLU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activation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soft-max layer  multi-class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batches of 8 examples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train : test  =  90 : 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93190-8EB2-4D94-9703-F65DB7D4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16" y="4388264"/>
            <a:ext cx="7183567" cy="22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800" dirty="0">
                <a:solidFill>
                  <a:srgbClr val="0070C0"/>
                </a:solidFill>
              </a:rPr>
              <a:t>3 : Multi-label classification with CNN</a:t>
            </a:r>
            <a:endParaRPr lang="th-TH" sz="2800" dirty="0">
              <a:solidFill>
                <a:srgbClr val="0070C0"/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improved from model 1 and 2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preprocess: wav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STFT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median clipping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signal/noise separation</a:t>
            </a: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dividing the spectrograms into chunks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classifier: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5 CNN + 1 dense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+ sigmoid layer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6AC7E8-B4B3-4FA8-9C6A-C1E62E31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394" y="1335024"/>
            <a:ext cx="3220004" cy="2255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80517C-D380-46F3-8983-3CFC1662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07" y="4264090"/>
            <a:ext cx="5219333" cy="1640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A06F7E-9F4C-4FC1-94A8-ADB49827D323}"/>
              </a:ext>
            </a:extLst>
          </p:cNvPr>
          <p:cNvSpPr txBox="1"/>
          <p:nvPr/>
        </p:nvSpPr>
        <p:spPr>
          <a:xfrm>
            <a:off x="11340551" y="5330618"/>
            <a:ext cx="7287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 Layer</a:t>
            </a:r>
          </a:p>
          <a:p>
            <a:pPr algn="ctr"/>
            <a:r>
              <a:rPr lang="en-US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80 units</a:t>
            </a:r>
          </a:p>
        </p:txBody>
      </p:sp>
    </p:spTree>
    <p:extLst>
      <p:ext uri="{BB962C8B-B14F-4D97-AF65-F5344CB8AC3E}">
        <p14:creationId xmlns:p14="http://schemas.microsoft.com/office/powerpoint/2010/main" val="226364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Methodology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Network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sigmoid layer 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multi-label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loss function  binary cross entropy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51D838-E26F-49DD-84AE-6A36FE2B7692}"/>
              </a:ext>
            </a:extLst>
          </p:cNvPr>
          <p:cNvGrpSpPr/>
          <p:nvPr/>
        </p:nvGrpSpPr>
        <p:grpSpPr>
          <a:xfrm>
            <a:off x="1556105" y="3764199"/>
            <a:ext cx="9079789" cy="2854209"/>
            <a:chOff x="1556105" y="3764199"/>
            <a:chExt cx="9079789" cy="28542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893190-8EB2-4D94-9703-F65DB7D4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105" y="3764199"/>
              <a:ext cx="9079789" cy="285420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9AF685-284F-4D8D-A63B-3885426971BB}"/>
                </a:ext>
              </a:extLst>
            </p:cNvPr>
            <p:cNvSpPr txBox="1"/>
            <p:nvPr/>
          </p:nvSpPr>
          <p:spPr>
            <a:xfrm>
              <a:off x="9329609" y="5663681"/>
              <a:ext cx="13062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 Layer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80 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770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3EC093C-FF1A-471A-9466-F82071B2D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53" y="1222055"/>
            <a:ext cx="4814697" cy="1749745"/>
          </a:xfrm>
        </p:spPr>
        <p:txBody>
          <a:bodyPr>
            <a:noAutofit/>
          </a:bodyPr>
          <a:lstStyle/>
          <a:p>
            <a:pPr marL="0" indent="0" algn="ctr" defTabSz="690563">
              <a:buNone/>
            </a:pPr>
            <a:r>
              <a:rPr lang="en-US" sz="4400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Mario </a:t>
            </a:r>
            <a:r>
              <a:rPr lang="en-US" sz="44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Lasseck</a:t>
            </a:r>
            <a:endParaRPr lang="en-US" sz="4400" dirty="0">
              <a:solidFill>
                <a:schemeClr val="tx1">
                  <a:lumMod val="90000"/>
                  <a:lumOff val="10000"/>
                </a:schemeClr>
              </a:solidFill>
              <a:latin typeface="TH K2D July8" panose="02000506000000020004" pitchFamily="2" charset="-34"/>
              <a:cs typeface="TH K2D July8" panose="02000506000000020004" pitchFamily="2" charset="-34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winning solution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NIPS4B 2013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91E1205-52BF-47F0-80C2-FDAEFFF608AC}"/>
              </a:ext>
            </a:extLst>
          </p:cNvPr>
          <p:cNvSpPr txBox="1">
            <a:spLocks/>
          </p:cNvSpPr>
          <p:nvPr/>
        </p:nvSpPr>
        <p:spPr>
          <a:xfrm>
            <a:off x="1540764" y="4676776"/>
            <a:ext cx="9110472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90563"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</a:rPr>
              <a:t>Multi-label classification with CNN</a:t>
            </a:r>
            <a:endParaRPr lang="th-TH" sz="6000" b="1" dirty="0">
              <a:solidFill>
                <a:schemeClr val="tx1">
                  <a:lumMod val="90000"/>
                  <a:lumOff val="10000"/>
                </a:schemeClr>
              </a:solidFill>
              <a:latin typeface="TH K2D July8" panose="02000506000000020004" pitchFamily="2" charset="-34"/>
              <a:cs typeface="TH K2D July8" panose="02000506000000020004" pitchFamily="2" charset="-34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26CA288-46D4-4D44-8C87-2332C2279BA1}"/>
              </a:ext>
            </a:extLst>
          </p:cNvPr>
          <p:cNvSpPr txBox="1">
            <a:spLocks/>
          </p:cNvSpPr>
          <p:nvPr/>
        </p:nvSpPr>
        <p:spPr>
          <a:xfrm>
            <a:off x="6953251" y="1188721"/>
            <a:ext cx="4357496" cy="178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en-US" sz="4400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Elias Sprengel et al.</a:t>
            </a:r>
          </a:p>
          <a:p>
            <a:pPr marL="0" indent="0" algn="ctr" defTabSz="685800">
              <a:buNone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winning solution </a:t>
            </a:r>
          </a:p>
          <a:p>
            <a:pPr marL="0" indent="0" algn="ctr" defTabSz="685800">
              <a:buNone/>
            </a:pP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BirdCLEF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  <a:sym typeface="Wingdings" panose="05000000000000000000" pitchFamily="2" charset="2"/>
              </a:rPr>
              <a:t> 2016</a:t>
            </a:r>
            <a:endParaRPr lang="th-TH" dirty="0">
              <a:solidFill>
                <a:srgbClr val="0070C0"/>
              </a:solidFill>
              <a:latin typeface="TH K2D July8" panose="02000506000000020004" pitchFamily="2" charset="-34"/>
              <a:cs typeface="TH K2D July8" panose="02000506000000020004" pitchFamily="2" charset="-34"/>
            </a:endParaRPr>
          </a:p>
          <a:p>
            <a:pPr marL="0" indent="0" algn="ctr" defTabSz="690563">
              <a:buFont typeface="Arial" panose="020B0604020202020204" pitchFamily="34" charset="0"/>
              <a:buNone/>
            </a:pP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  <a:latin typeface="TH K2D July8" panose="02000506000000020004" pitchFamily="2" charset="-34"/>
              <a:cs typeface="TH K2D July8" panose="02000506000000020004" pitchFamily="2" charset="-34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  <a:latin typeface="TH K2D July8" panose="02000506000000020004" pitchFamily="2" charset="-34"/>
              <a:cs typeface="TH K2D July8" panose="02000506000000020004" pitchFamily="2" charset="-34"/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44275B-ED2E-45E3-B157-5C1709135295}"/>
              </a:ext>
            </a:extLst>
          </p:cNvPr>
          <p:cNvCxnSpPr/>
          <p:nvPr/>
        </p:nvCxnSpPr>
        <p:spPr>
          <a:xfrm>
            <a:off x="5048250" y="2219325"/>
            <a:ext cx="17907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2A3B14-73EA-4F22-B717-C662EB5000AE}"/>
              </a:ext>
            </a:extLst>
          </p:cNvPr>
          <p:cNvCxnSpPr>
            <a:cxnSpLocks/>
          </p:cNvCxnSpPr>
          <p:nvPr/>
        </p:nvCxnSpPr>
        <p:spPr>
          <a:xfrm>
            <a:off x="5943600" y="2219325"/>
            <a:ext cx="0" cy="205740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68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509CF-BEEB-4AB3-B923-4BE49389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51" y="1422800"/>
            <a:ext cx="10666297" cy="40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9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9D768-3B76-4592-B223-0C70D3EC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38287"/>
            <a:ext cx="10782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66816-F3E0-4F55-98AA-A883E2A0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14475"/>
            <a:ext cx="108394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1264A-DF8A-4466-A48E-907DD416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49" y="3709032"/>
            <a:ext cx="4745621" cy="2045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190DE-9E13-4B7E-9B7E-09920623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0" y="3710131"/>
            <a:ext cx="4839683" cy="204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FB2B1-7951-4C17-BBC0-CE568DF33F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1945018" y="668481"/>
            <a:ext cx="7989061" cy="1825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87E83-22CC-4C31-841E-74E70C351E83}"/>
              </a:ext>
            </a:extLst>
          </p:cNvPr>
          <p:cNvSpPr txBox="1"/>
          <p:nvPr/>
        </p:nvSpPr>
        <p:spPr>
          <a:xfrm>
            <a:off x="2397311" y="3265715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H K2D July8" panose="02000506000000020004" pitchFamily="2" charset="-34"/>
                <a:cs typeface="TH K2D July8" panose="02000506000000020004" pitchFamily="2" charset="-34"/>
              </a:rPr>
              <a:t>signal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F915B-7516-4682-8A80-A7496B71361E}"/>
              </a:ext>
            </a:extLst>
          </p:cNvPr>
          <p:cNvSpPr txBox="1"/>
          <p:nvPr/>
        </p:nvSpPr>
        <p:spPr>
          <a:xfrm>
            <a:off x="8512630" y="3265715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H K2D July8" panose="02000506000000020004" pitchFamily="2" charset="-34"/>
                <a:cs typeface="TH K2D July8" panose="02000506000000020004" pitchFamily="2" charset="-34"/>
              </a:rPr>
              <a:t>noise part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B8FA7F-F707-4F94-BFCF-D09655FAEDC4}"/>
              </a:ext>
            </a:extLst>
          </p:cNvPr>
          <p:cNvGrpSpPr/>
          <p:nvPr/>
        </p:nvGrpSpPr>
        <p:grpSpPr>
          <a:xfrm>
            <a:off x="5463474" y="2746623"/>
            <a:ext cx="1265052" cy="602120"/>
            <a:chOff x="5458409" y="3522717"/>
            <a:chExt cx="1265052" cy="6021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5A80DE-8723-4C13-BCCF-136C0A566B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1" y="3522717"/>
              <a:ext cx="0" cy="3028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6E844DE-C088-4B90-B401-58006A0A0365}"/>
                </a:ext>
              </a:extLst>
            </p:cNvPr>
            <p:cNvCxnSpPr/>
            <p:nvPr/>
          </p:nvCxnSpPr>
          <p:spPr>
            <a:xfrm flipH="1">
              <a:off x="5458409" y="3816220"/>
              <a:ext cx="646922" cy="299286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28637E-DC2F-499C-9676-2394ED65E04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696" y="3825551"/>
              <a:ext cx="628765" cy="299286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55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BB1C8-0163-434E-B881-E35CE6BF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5" y="3553915"/>
            <a:ext cx="3376035" cy="2009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23F31-A1A1-40DC-A828-7CBD056D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86" y="3555590"/>
            <a:ext cx="3343427" cy="200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27A91-A68D-4241-AA5A-2F29147D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809" y="3553915"/>
            <a:ext cx="3343427" cy="2009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6F06A-758F-4548-ADA1-158D10C1CDF4}"/>
              </a:ext>
            </a:extLst>
          </p:cNvPr>
          <p:cNvSpPr txBox="1"/>
          <p:nvPr/>
        </p:nvSpPr>
        <p:spPr>
          <a:xfrm>
            <a:off x="5361662" y="513853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H K2D July8" panose="02000506000000020004" pitchFamily="2" charset="-34"/>
                <a:cs typeface="TH K2D July8" panose="02000506000000020004" pitchFamily="2" charset="-34"/>
              </a:rPr>
              <a:t>signal part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723512-393A-4141-A9C7-BBE669024FF8}"/>
              </a:ext>
            </a:extLst>
          </p:cNvPr>
          <p:cNvGrpSpPr/>
          <p:nvPr/>
        </p:nvGrpSpPr>
        <p:grpSpPr>
          <a:xfrm>
            <a:off x="1621706" y="877078"/>
            <a:ext cx="8631343" cy="2102289"/>
            <a:chOff x="1547062" y="811763"/>
            <a:chExt cx="8631343" cy="21022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9859BE-D3E7-4C26-83CF-41BBB0FE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547062" y="915775"/>
              <a:ext cx="8631343" cy="199827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155C10C-AD1D-432E-920F-849B8CAC2D24}"/>
                </a:ext>
              </a:extLst>
            </p:cNvPr>
            <p:cNvCxnSpPr>
              <a:cxnSpLocks/>
            </p:cNvCxnSpPr>
            <p:nvPr/>
          </p:nvCxnSpPr>
          <p:spPr>
            <a:xfrm>
              <a:off x="4683967" y="811763"/>
              <a:ext cx="0" cy="202442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11FC61-2C07-43C1-86B2-2035048B6E49}"/>
                </a:ext>
              </a:extLst>
            </p:cNvPr>
            <p:cNvCxnSpPr>
              <a:cxnSpLocks/>
            </p:cNvCxnSpPr>
            <p:nvPr/>
          </p:nvCxnSpPr>
          <p:spPr>
            <a:xfrm>
              <a:off x="7430277" y="811763"/>
              <a:ext cx="0" cy="202442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79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180616-64A8-4E07-A2F2-334A73EEF23C}"/>
              </a:ext>
            </a:extLst>
          </p:cNvPr>
          <p:cNvGrpSpPr/>
          <p:nvPr/>
        </p:nvGrpSpPr>
        <p:grpSpPr>
          <a:xfrm>
            <a:off x="939431" y="1920015"/>
            <a:ext cx="10313137" cy="3241909"/>
            <a:chOff x="1556105" y="3764199"/>
            <a:chExt cx="9079789" cy="28542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FD8BDA-DD2D-43FE-AC0C-FBF59636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105" y="3764199"/>
              <a:ext cx="9079789" cy="285420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824C2F-B9E6-4097-858F-43941A3F7E97}"/>
                </a:ext>
              </a:extLst>
            </p:cNvPr>
            <p:cNvSpPr txBox="1"/>
            <p:nvPr/>
          </p:nvSpPr>
          <p:spPr>
            <a:xfrm>
              <a:off x="9498563" y="5663681"/>
              <a:ext cx="11373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Sigmoid Layer</a:t>
              </a:r>
            </a:p>
            <a:p>
              <a:pPr algn="ctr"/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 40 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51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Outline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methodology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results &amp; discussion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deployment &amp; demo</a:t>
            </a:r>
          </a:p>
        </p:txBody>
      </p:sp>
    </p:spTree>
    <p:extLst>
      <p:ext uri="{BB962C8B-B14F-4D97-AF65-F5344CB8AC3E}">
        <p14:creationId xmlns:p14="http://schemas.microsoft.com/office/powerpoint/2010/main" val="4226951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30077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81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30077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7691383-983B-4EE4-B3E1-6AD3DBD7DCD2}"/>
              </a:ext>
            </a:extLst>
          </p:cNvPr>
          <p:cNvSpPr/>
          <p:nvPr/>
        </p:nvSpPr>
        <p:spPr>
          <a:xfrm>
            <a:off x="2209800" y="2762250"/>
            <a:ext cx="1304925" cy="12954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C2A7E-1F0D-4093-923C-C34EDC399BF3}"/>
              </a:ext>
            </a:extLst>
          </p:cNvPr>
          <p:cNvSpPr/>
          <p:nvPr/>
        </p:nvSpPr>
        <p:spPr>
          <a:xfrm>
            <a:off x="4957762" y="2762250"/>
            <a:ext cx="1304925" cy="12954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FCE4B-0267-4998-94A8-413B5B22CC85}"/>
              </a:ext>
            </a:extLst>
          </p:cNvPr>
          <p:cNvSpPr/>
          <p:nvPr/>
        </p:nvSpPr>
        <p:spPr>
          <a:xfrm>
            <a:off x="8677275" y="2781300"/>
            <a:ext cx="1304925" cy="12954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1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849BB4-7BEC-47E4-A3DF-632EE612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DB7D0BE3-3CC2-4569-BF23-CF5053411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19628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46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12551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F3A238E-FBE7-4EE0-A7B8-1C3B1585A5ED}"/>
              </a:ext>
            </a:extLst>
          </p:cNvPr>
          <p:cNvGrpSpPr/>
          <p:nvPr/>
        </p:nvGrpSpPr>
        <p:grpSpPr>
          <a:xfrm>
            <a:off x="2209800" y="1009650"/>
            <a:ext cx="7772400" cy="1314450"/>
            <a:chOff x="2209800" y="2762250"/>
            <a:chExt cx="7772400" cy="13144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691383-983B-4EE4-B3E1-6AD3DBD7DCD2}"/>
                </a:ext>
              </a:extLst>
            </p:cNvPr>
            <p:cNvSpPr/>
            <p:nvPr/>
          </p:nvSpPr>
          <p:spPr>
            <a:xfrm>
              <a:off x="2209800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C2A7E-1F0D-4093-923C-C34EDC399BF3}"/>
                </a:ext>
              </a:extLst>
            </p:cNvPr>
            <p:cNvSpPr/>
            <p:nvPr/>
          </p:nvSpPr>
          <p:spPr>
            <a:xfrm>
              <a:off x="4957762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FCE4B-0267-4998-94A8-413B5B22CC85}"/>
                </a:ext>
              </a:extLst>
            </p:cNvPr>
            <p:cNvSpPr/>
            <p:nvPr/>
          </p:nvSpPr>
          <p:spPr>
            <a:xfrm>
              <a:off x="8677275" y="278130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332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12551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F3A238E-FBE7-4EE0-A7B8-1C3B1585A5ED}"/>
              </a:ext>
            </a:extLst>
          </p:cNvPr>
          <p:cNvGrpSpPr/>
          <p:nvPr/>
        </p:nvGrpSpPr>
        <p:grpSpPr>
          <a:xfrm>
            <a:off x="2209800" y="1009650"/>
            <a:ext cx="7772400" cy="1314450"/>
            <a:chOff x="2209800" y="2762250"/>
            <a:chExt cx="7772400" cy="13144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691383-983B-4EE4-B3E1-6AD3DBD7DCD2}"/>
                </a:ext>
              </a:extLst>
            </p:cNvPr>
            <p:cNvSpPr/>
            <p:nvPr/>
          </p:nvSpPr>
          <p:spPr>
            <a:xfrm>
              <a:off x="2209800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C2A7E-1F0D-4093-923C-C34EDC399BF3}"/>
                </a:ext>
              </a:extLst>
            </p:cNvPr>
            <p:cNvSpPr/>
            <p:nvPr/>
          </p:nvSpPr>
          <p:spPr>
            <a:xfrm>
              <a:off x="4957762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FCE4B-0267-4998-94A8-413B5B22CC85}"/>
                </a:ext>
              </a:extLst>
            </p:cNvPr>
            <p:cNvSpPr/>
            <p:nvPr/>
          </p:nvSpPr>
          <p:spPr>
            <a:xfrm>
              <a:off x="8677275" y="278130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1D5B69-F282-4182-9A8D-44F245CB6782}"/>
              </a:ext>
            </a:extLst>
          </p:cNvPr>
          <p:cNvSpPr txBox="1"/>
          <p:nvPr/>
        </p:nvSpPr>
        <p:spPr>
          <a:xfrm>
            <a:off x="3571875" y="3284190"/>
            <a:ext cx="5048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latin typeface="4815_KwangMD_Catthai" panose="02000000000000000000" pitchFamily="2" charset="0"/>
                <a:cs typeface="4815_KwangMD_Catthai" panose="02000000000000000000" pitchFamily="2" charset="0"/>
              </a:rPr>
              <a:t>69%</a:t>
            </a:r>
          </a:p>
        </p:txBody>
      </p:sp>
    </p:spTree>
    <p:extLst>
      <p:ext uri="{BB962C8B-B14F-4D97-AF65-F5344CB8AC3E}">
        <p14:creationId xmlns:p14="http://schemas.microsoft.com/office/powerpoint/2010/main" val="174236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12551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F3A238E-FBE7-4EE0-A7B8-1C3B1585A5ED}"/>
              </a:ext>
            </a:extLst>
          </p:cNvPr>
          <p:cNvGrpSpPr/>
          <p:nvPr/>
        </p:nvGrpSpPr>
        <p:grpSpPr>
          <a:xfrm>
            <a:off x="2209800" y="1009650"/>
            <a:ext cx="7772400" cy="1314450"/>
            <a:chOff x="2209800" y="2762250"/>
            <a:chExt cx="7772400" cy="13144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691383-983B-4EE4-B3E1-6AD3DBD7DCD2}"/>
                </a:ext>
              </a:extLst>
            </p:cNvPr>
            <p:cNvSpPr/>
            <p:nvPr/>
          </p:nvSpPr>
          <p:spPr>
            <a:xfrm>
              <a:off x="2209800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C2A7E-1F0D-4093-923C-C34EDC399BF3}"/>
                </a:ext>
              </a:extLst>
            </p:cNvPr>
            <p:cNvSpPr/>
            <p:nvPr/>
          </p:nvSpPr>
          <p:spPr>
            <a:xfrm>
              <a:off x="4957762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FCE4B-0267-4998-94A8-413B5B22CC85}"/>
                </a:ext>
              </a:extLst>
            </p:cNvPr>
            <p:cNvSpPr/>
            <p:nvPr/>
          </p:nvSpPr>
          <p:spPr>
            <a:xfrm>
              <a:off x="8677275" y="278130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5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1A3D-33DC-4CD9-8D33-9AC014CD2EE4}"/>
              </a:ext>
            </a:extLst>
          </p:cNvPr>
          <p:cNvGraphicFramePr>
            <a:graphicFrameLocks noGrp="1"/>
          </p:cNvGraphicFramePr>
          <p:nvPr/>
        </p:nvGraphicFramePr>
        <p:xfrm>
          <a:off x="1514475" y="1255183"/>
          <a:ext cx="9163050" cy="84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1756480689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31763509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78372792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533372916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14240103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492345738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031011925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1566459154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605283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684355992"/>
                    </a:ext>
                  </a:extLst>
                </a:gridCol>
              </a:tblGrid>
              <a:tr h="84243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0.63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0.94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0.02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0.00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0.01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0.23</a:t>
                      </a:r>
                      <a:endParaRPr lang="en-US" sz="3200" dirty="0">
                        <a:solidFill>
                          <a:schemeClr val="tx1"/>
                        </a:solidFill>
                        <a:latin typeface="TH K2D July8" panose="02000506000000020004" pitchFamily="2" charset="-34"/>
                        <a:cs typeface="TH K2D July8" panose="02000506000000020004" pitchFamily="2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TH K2D July8" panose="02000506000000020004" pitchFamily="2" charset="-34"/>
                          <a:cs typeface="TH K2D July8" panose="02000506000000020004" pitchFamily="2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1505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F3A238E-FBE7-4EE0-A7B8-1C3B1585A5ED}"/>
              </a:ext>
            </a:extLst>
          </p:cNvPr>
          <p:cNvGrpSpPr/>
          <p:nvPr/>
        </p:nvGrpSpPr>
        <p:grpSpPr>
          <a:xfrm>
            <a:off x="2209800" y="1009650"/>
            <a:ext cx="7772400" cy="1314450"/>
            <a:chOff x="2209800" y="2762250"/>
            <a:chExt cx="7772400" cy="13144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691383-983B-4EE4-B3E1-6AD3DBD7DCD2}"/>
                </a:ext>
              </a:extLst>
            </p:cNvPr>
            <p:cNvSpPr/>
            <p:nvPr/>
          </p:nvSpPr>
          <p:spPr>
            <a:xfrm>
              <a:off x="2209800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C2A7E-1F0D-4093-923C-C34EDC399BF3}"/>
                </a:ext>
              </a:extLst>
            </p:cNvPr>
            <p:cNvSpPr/>
            <p:nvPr/>
          </p:nvSpPr>
          <p:spPr>
            <a:xfrm>
              <a:off x="4957762" y="276225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FCE4B-0267-4998-94A8-413B5B22CC85}"/>
                </a:ext>
              </a:extLst>
            </p:cNvPr>
            <p:cNvSpPr/>
            <p:nvPr/>
          </p:nvSpPr>
          <p:spPr>
            <a:xfrm>
              <a:off x="8677275" y="2781300"/>
              <a:ext cx="1304925" cy="129540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1D5B69-F282-4182-9A8D-44F245CB6782}"/>
              </a:ext>
            </a:extLst>
          </p:cNvPr>
          <p:cNvSpPr txBox="1"/>
          <p:nvPr/>
        </p:nvSpPr>
        <p:spPr>
          <a:xfrm>
            <a:off x="3571875" y="3284190"/>
            <a:ext cx="5048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latin typeface="4815_KwangMD_Catthai" panose="02000000000000000000" pitchFamily="2" charset="0"/>
                <a:cs typeface="4815_KwangMD_Catthai" panose="02000000000000000000" pitchFamily="2" charset="0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207987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0B543E7-CE95-46CA-A3BF-1DCE2E86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9"/>
          <a:stretch/>
        </p:blipFill>
        <p:spPr>
          <a:xfrm>
            <a:off x="7414547" y="2286000"/>
            <a:ext cx="4164483" cy="37062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Results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Error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some common mistake</a:t>
            </a:r>
          </a:p>
          <a:p>
            <a:pPr marL="461963" lvl="1" indent="-96838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th-TH" sz="2400" dirty="0"/>
              <a:t>นกกระรางหัวขวาน</a:t>
            </a:r>
            <a:r>
              <a:rPr lang="en-US" sz="2400" dirty="0"/>
              <a:t>, </a:t>
            </a:r>
            <a:r>
              <a:rPr lang="th-TH" sz="2400" dirty="0"/>
              <a:t>นกโพระดกธรรมดา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th-TH" sz="2400" dirty="0"/>
              <a:t>นกตีทอง </a:t>
            </a:r>
            <a:endParaRPr lang="en-US" sz="2400" dirty="0"/>
          </a:p>
          <a:p>
            <a:pPr marL="461963" lvl="1" indent="-96838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th-TH" sz="2400" dirty="0"/>
              <a:t>นกกระจิ๊ดเขียวคล้ำ</a:t>
            </a:r>
            <a:r>
              <a:rPr lang="en-US" sz="2400" dirty="0"/>
              <a:t>, </a:t>
            </a:r>
            <a:r>
              <a:rPr lang="th-TH" sz="2400" dirty="0"/>
              <a:t>นกสีชมพูสวน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th-TH" sz="2400" dirty="0"/>
              <a:t>นกจับแมลงสีน้ำตาล</a:t>
            </a:r>
            <a:endParaRPr lang="en-US" sz="2400" dirty="0"/>
          </a:p>
          <a:p>
            <a:pPr marL="461963" lvl="1" indent="-96838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th-TH" sz="2400" dirty="0"/>
              <a:t>นกกินปลีอกเหลือง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 </a:t>
            </a:r>
            <a:r>
              <a:rPr lang="th-TH" sz="2400" dirty="0"/>
              <a:t>นกกินปลีดำม่วง </a:t>
            </a:r>
            <a:endParaRPr lang="en-US" sz="2400" dirty="0"/>
          </a:p>
          <a:p>
            <a:pPr marL="461963" lvl="1" indent="-96838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th-TH" sz="2400" dirty="0"/>
              <a:t>นกกระจอกบ้าน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 </a:t>
            </a:r>
            <a:r>
              <a:rPr lang="th-TH" sz="2400" dirty="0"/>
              <a:t>นกกระจอกใหญ่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EA87CA-24E7-4411-AEF7-7F5167029A04}"/>
              </a:ext>
            </a:extLst>
          </p:cNvPr>
          <p:cNvSpPr/>
          <p:nvPr/>
        </p:nvSpPr>
        <p:spPr>
          <a:xfrm flipV="1">
            <a:off x="10897238" y="5760084"/>
            <a:ext cx="240890" cy="221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5821D2-E674-4664-88B1-79D1D3B9D90C}"/>
              </a:ext>
            </a:extLst>
          </p:cNvPr>
          <p:cNvSpPr/>
          <p:nvPr/>
        </p:nvSpPr>
        <p:spPr>
          <a:xfrm flipV="1">
            <a:off x="8890714" y="3749448"/>
            <a:ext cx="240890" cy="221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27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Results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Error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the low-performance class e.g.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นกเอี้ยงสาริกา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นกกินปลีอกเหลือง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814F86-C9A3-4D0F-BF64-E020602F0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38"/>
          <a:stretch/>
        </p:blipFill>
        <p:spPr>
          <a:xfrm>
            <a:off x="1024128" y="2904725"/>
            <a:ext cx="7342238" cy="1594788"/>
          </a:xfrm>
          <a:prstGeom prst="rect">
            <a:avLst/>
          </a:prstGeom>
        </p:spPr>
      </p:pic>
      <p:pic>
        <p:nvPicPr>
          <p:cNvPr id="1028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8B8C0337-016F-4E8C-9094-726BA16C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09" y="2904725"/>
            <a:ext cx="2124652" cy="14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à¸à¸¥à¸à¸²à¸£à¸à¹à¸à¸«à¸²à¸£à¸¹à¸à¸ à¸²à¸à¸ªà¸³à¸«à¸£à¸±à¸ à¸à¸´à¸à¸à¸¥à¸µà¸­à¸à¹à¸«à¸¥à¸·à¸­à¸">
            <a:extLst>
              <a:ext uri="{FF2B5EF4-FFF2-40B4-BE49-F238E27FC236}">
                <a16:creationId xmlns:a16="http://schemas.microsoft.com/office/drawing/2014/main" id="{9BCE58FC-6175-4621-B240-A97AB0A3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10" y="4796455"/>
            <a:ext cx="2124652" cy="12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8AB88-6A9A-4A70-8F76-F2FE43E281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4700681"/>
            <a:ext cx="7244661" cy="14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Results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Error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the high-performance class e.g.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อีกา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นกกาเหว่า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A4062-F816-43A1-9407-258FB87BC0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8" y="3112228"/>
            <a:ext cx="7098749" cy="1387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34FE0-689F-47B2-AB78-BEE161AAB8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7" y="4796455"/>
            <a:ext cx="7151133" cy="1387285"/>
          </a:xfrm>
          <a:prstGeom prst="rect">
            <a:avLst/>
          </a:prstGeom>
        </p:spPr>
      </p:pic>
      <p:pic>
        <p:nvPicPr>
          <p:cNvPr id="1026" name="Picture 2" descr="à¸à¸¥à¸à¸²à¸£à¸à¹à¸à¸«à¸²à¸£à¸¹à¸à¸ à¸²à¸à¸ªà¸³à¸«à¸£à¸±à¸ à¸­à¸µà¸à¸²">
            <a:extLst>
              <a:ext uri="{FF2B5EF4-FFF2-40B4-BE49-F238E27FC236}">
                <a16:creationId xmlns:a16="http://schemas.microsoft.com/office/drawing/2014/main" id="{C310711E-4ECD-49A3-B0A6-C16A230C5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4"/>
          <a:stretch/>
        </p:blipFill>
        <p:spPr bwMode="auto">
          <a:xfrm>
            <a:off x="8800248" y="2996857"/>
            <a:ext cx="2089861" cy="143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à¸à¸¥à¸à¸²à¸£à¸à¹à¸à¸«à¸²à¸£à¸¹à¸à¸ à¸²à¸à¸ªà¸³à¸«à¸£à¸±à¸ à¸à¸²à¹à¸«à¸§à¹à¸²">
            <a:extLst>
              <a:ext uri="{FF2B5EF4-FFF2-40B4-BE49-F238E27FC236}">
                <a16:creationId xmlns:a16="http://schemas.microsoft.com/office/drawing/2014/main" id="{3193B052-8396-4688-904D-E213F4999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8800246" y="4796455"/>
            <a:ext cx="2089862" cy="14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6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INTRODUCTION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C84CF25-4E92-48C2-8FD2-4EDFE7A82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69919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829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Results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Error analysis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BDC01C0-4CD0-448D-8A4B-9E6C9787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Multi-label classification with random forest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feature generation take long time and not scalable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 defTabSz="690563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Multi-label classification with CNN</a:t>
            </a:r>
            <a:endParaRPr lang="th-TH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sensitive to class imbalance </a:t>
            </a:r>
          </a:p>
          <a:p>
            <a:pPr marL="310896" lvl="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       only 8/80 class after 1000 epoch (acc. 24%)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longer time training</a:t>
            </a:r>
          </a:p>
        </p:txBody>
      </p:sp>
    </p:spTree>
    <p:extLst>
      <p:ext uri="{BB962C8B-B14F-4D97-AF65-F5344CB8AC3E}">
        <p14:creationId xmlns:p14="http://schemas.microsoft.com/office/powerpoint/2010/main" val="26650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Discussion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1135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restricted species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due to conservation concerns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microphone</a:t>
            </a:r>
            <a:r>
              <a:rPr lang="th-TH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quality &amp; noise handling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122" name="Picture 2" descr="à¸à¸¥à¸à¸²à¸£à¸à¹à¸à¸«à¸²à¸£à¸¹à¸à¸ à¸²à¸à¸ªà¸³à¸«à¸£à¸±à¸ bird song recorder">
            <a:extLst>
              <a:ext uri="{FF2B5EF4-FFF2-40B4-BE49-F238E27FC236}">
                <a16:creationId xmlns:a16="http://schemas.microsoft.com/office/drawing/2014/main" id="{2F9A48C7-F3D9-43B4-A893-64CD6BAF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201" y="-1"/>
            <a:ext cx="4112799" cy="314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4D847351-D198-42B2-9AC3-6072173D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42" y="3315174"/>
            <a:ext cx="4119357" cy="354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290F84-7A6B-4276-88A5-E669BF1FDADE}"/>
              </a:ext>
            </a:extLst>
          </p:cNvPr>
          <p:cNvGrpSpPr/>
          <p:nvPr/>
        </p:nvGrpSpPr>
        <p:grpSpPr>
          <a:xfrm>
            <a:off x="790863" y="4152122"/>
            <a:ext cx="5845809" cy="2705878"/>
            <a:chOff x="19197" y="4571350"/>
            <a:chExt cx="4940104" cy="2286650"/>
          </a:xfrm>
        </p:grpSpPr>
        <p:pic>
          <p:nvPicPr>
            <p:cNvPr id="5126" name="Picture 6" descr="à¸à¸¥à¸à¸²à¸£à¸à¹à¸à¸«à¸²à¸£à¸¹à¸à¸ à¸²à¸à¸ªà¸³à¸«à¸£à¸±à¸ à¸à¸²à¸à¹à¸à¸à¸à¹à¸²à¸">
              <a:extLst>
                <a:ext uri="{FF2B5EF4-FFF2-40B4-BE49-F238E27FC236}">
                  <a16:creationId xmlns:a16="http://schemas.microsoft.com/office/drawing/2014/main" id="{70BB8A2A-F469-4704-8D9F-13E1C20D0D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5"/>
            <a:stretch/>
          </p:blipFill>
          <p:spPr bwMode="auto">
            <a:xfrm>
              <a:off x="19197" y="4571350"/>
              <a:ext cx="1826763" cy="105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19AC9D75-866E-4CEB-9C69-F6265E401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247" y="4571350"/>
              <a:ext cx="1746652" cy="105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à¸à¸¥à¸à¸²à¸£à¸à¹à¸à¸«à¸²à¸£à¸¹à¸à¸ à¸²à¸à¸ªà¸³à¸«à¸£à¸±à¸ à¸à¸¡à¸´à¹à¸à¸à¹à¸²à¸¢à¸à¸­à¸¢à¸à¸³">
              <a:extLst>
                <a:ext uri="{FF2B5EF4-FFF2-40B4-BE49-F238E27FC236}">
                  <a16:creationId xmlns:a16="http://schemas.microsoft.com/office/drawing/2014/main" id="{2C1E6657-1357-4ACD-A343-659BD0D88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" y="5800673"/>
              <a:ext cx="1409749" cy="1057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à¸à¸¥à¸à¸²à¸£à¸à¹à¸à¸«à¸²à¸£à¸¹à¸à¸ à¸²à¸à¸ªà¸³à¸«à¸£à¸±à¸ à¸à¸¸à¸à¸à¸­à¸">
              <a:extLst>
                <a:ext uri="{FF2B5EF4-FFF2-40B4-BE49-F238E27FC236}">
                  <a16:creationId xmlns:a16="http://schemas.microsoft.com/office/drawing/2014/main" id="{3E35AC41-EF49-44E4-AD11-8D6EC47AC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551" y="5800688"/>
              <a:ext cx="1409750" cy="1057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à¸à¸¥à¸à¸²à¸£à¸à¹à¸à¸«à¸²à¸£à¸¹à¸à¸ à¸²à¸à¸ªà¸³à¸«à¸£à¸±à¸ à¹à¸­à¸µà¹à¸¢à¸à¸à¹à¸²à¸">
              <a:extLst>
                <a:ext uri="{FF2B5EF4-FFF2-40B4-BE49-F238E27FC236}">
                  <a16:creationId xmlns:a16="http://schemas.microsoft.com/office/drawing/2014/main" id="{849D2707-D89B-4888-921D-69D050D63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125" y="5800673"/>
              <a:ext cx="1881385" cy="105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885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849BB4-7BEC-47E4-A3DF-632EE612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Deployment &amp; Demo</a:t>
            </a:r>
            <a:endParaRPr lang="en-US" dirty="0"/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DCA1C4E4-D9D6-4337-9C24-899B9D4DB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96631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Deployment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F2B9F-28A2-4466-B1DE-59F51054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28" y="2084832"/>
            <a:ext cx="8672343" cy="31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Deployment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Sample UI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45C052-248C-4DC7-9605-3C1569D64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25"/>
          <a:stretch/>
        </p:blipFill>
        <p:spPr>
          <a:xfrm>
            <a:off x="1446939" y="2086330"/>
            <a:ext cx="2817500" cy="446892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707F98-55FA-4300-A8FD-C34355749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5"/>
          <a:stretch/>
        </p:blipFill>
        <p:spPr>
          <a:xfrm>
            <a:off x="4687250" y="2081836"/>
            <a:ext cx="2817500" cy="447491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11CF2-6A6C-42A8-AC1D-4B17AE860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5"/>
          <a:stretch/>
        </p:blipFill>
        <p:spPr>
          <a:xfrm>
            <a:off x="7926700" y="2081836"/>
            <a:ext cx="2817500" cy="44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Demo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50CE41-3183-4DBD-9165-08E97AB2C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2"/>
              </a:rPr>
              <a:t>https://www.youtube.com/watch?v=vwPgfybdAHY</a:t>
            </a:r>
            <a:r>
              <a:rPr lang="th-TH" dirty="0"/>
              <a:t>  นกอีวาบตั๊กแตน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3"/>
              </a:rPr>
              <a:t>https://www.youtube.com/watch?v=ZAsUX0lN6n4</a:t>
            </a:r>
            <a:r>
              <a:rPr lang="th-TH" dirty="0"/>
              <a:t>  อีกา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</a:t>
            </a:r>
            <a:r>
              <a:rPr lang="en-US" dirty="0">
                <a:hlinkClick r:id="rId4"/>
              </a:rPr>
              <a:t>https://www.youtube.com/watch?v=Hfu6b29FhtA</a:t>
            </a:r>
            <a:r>
              <a:rPr lang="th-TH" dirty="0"/>
              <a:t>  นกตีทอง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5"/>
              </a:rPr>
              <a:t>https://www.youtube.com/watch?v=UoWQGzJUXJ4</a:t>
            </a:r>
            <a:r>
              <a:rPr lang="th-TH" dirty="0"/>
              <a:t>  นกเขาใหญ่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6"/>
              </a:rPr>
              <a:t>https://www.youtube.com/watch?v=pM5ll1VLceo</a:t>
            </a:r>
            <a:r>
              <a:rPr lang="th-TH" dirty="0"/>
              <a:t>  นกเขาชวา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7"/>
              </a:rPr>
              <a:t>https://www.youtube.com/watch?v=Qpjz2oE_Awg</a:t>
            </a:r>
            <a:r>
              <a:rPr lang="th-TH" dirty="0"/>
              <a:t>  นกกระจิ๊ดธรรมดา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8"/>
              </a:rPr>
              <a:t>https://www.youtube.com/watch?v=9BMb4NseG4A</a:t>
            </a:r>
            <a:r>
              <a:rPr lang="th-TH" dirty="0"/>
              <a:t>  นกเอี้ยงสาริกา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/>
              <a:t>  </a:t>
            </a:r>
            <a:r>
              <a:rPr lang="en-US" dirty="0">
                <a:hlinkClick r:id="rId9"/>
              </a:rPr>
              <a:t>https://www.youtube.com/watch?v=qsBtyLAIx_w</a:t>
            </a:r>
            <a:r>
              <a:rPr lang="th-TH" dirty="0"/>
              <a:t>  นกกินปลีอกเหลือง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D9C67-62D4-4307-932C-BD3CE759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97" y="21301"/>
            <a:ext cx="3176692" cy="317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52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cap="none" dirty="0"/>
              <a:t>Q&amp;A</a:t>
            </a:r>
            <a:endParaRPr lang="en-US" sz="3200" cap="non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1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</p:txBody>
      </p:sp>
      <p:pic>
        <p:nvPicPr>
          <p:cNvPr id="8" name="A011_441027">
            <a:hlinkClick r:id="" action="ppaction://media"/>
            <a:extLst>
              <a:ext uri="{FF2B5EF4-FFF2-40B4-BE49-F238E27FC236}">
                <a16:creationId xmlns:a16="http://schemas.microsoft.com/office/drawing/2014/main" id="{065E40B5-B059-4B8F-B795-7DD893A82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0320" y="5451325"/>
            <a:ext cx="487363" cy="487363"/>
          </a:xfrm>
          <a:prstGeom prst="rect">
            <a:avLst/>
          </a:prstGeom>
        </p:spPr>
      </p:pic>
      <p:pic>
        <p:nvPicPr>
          <p:cNvPr id="5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6034EAD8-8CA3-4FE1-BF99-7DE3293E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685217"/>
            <a:ext cx="61912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</p:txBody>
      </p:sp>
      <p:pic>
        <p:nvPicPr>
          <p:cNvPr id="5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6034EAD8-8CA3-4FE1-BF99-7DE3293E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722539"/>
            <a:ext cx="61912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à¸à¸¥à¸à¸²à¸£à¸à¹à¸à¸«à¸²à¸£à¸¹à¸à¸ à¸²à¸à¸ªà¸³à¸«à¸£à¸±à¸ à¸­à¸µà¸§à¸²à¸à¸à¸±à¹à¸à¹à¸à¸">
            <a:extLst>
              <a:ext uri="{FF2B5EF4-FFF2-40B4-BE49-F238E27FC236}">
                <a16:creationId xmlns:a16="http://schemas.microsoft.com/office/drawing/2014/main" id="{8E4BDCCA-6BA4-4BF5-857F-3BA1343C4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3" r="14086" b="-1"/>
          <a:stretch/>
        </p:blipFill>
        <p:spPr bwMode="auto">
          <a:xfrm>
            <a:off x="8760744" y="52108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à¸à¸¥à¸à¸²à¸£à¸à¹à¸à¸«à¸²à¸£à¸¹à¸à¸ à¸²à¸à¸ªà¸³à¸«à¸£à¸±à¸ à¸à¸µà¸à¸­à¸">
            <a:extLst>
              <a:ext uri="{FF2B5EF4-FFF2-40B4-BE49-F238E27FC236}">
                <a16:creationId xmlns:a16="http://schemas.microsoft.com/office/drawing/2014/main" id="{029FFBF7-0EA9-44EC-930F-8CBD15CFD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r="10900" b="-6"/>
          <a:stretch/>
        </p:blipFill>
        <p:spPr bwMode="auto">
          <a:xfrm>
            <a:off x="1021059" y="3926722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à¸à¸¥à¸à¸²à¸£à¸à¹à¸à¸«à¸²à¸£à¸¹à¸à¸ à¸²à¸à¸ªà¸³à¸«à¸£à¸±à¸ à¸à¸à¹à¸à¸²à¸à¸§à¸²">
            <a:extLst>
              <a:ext uri="{FF2B5EF4-FFF2-40B4-BE49-F238E27FC236}">
                <a16:creationId xmlns:a16="http://schemas.microsoft.com/office/drawing/2014/main" id="{CDBEE9F8-1CE5-48B4-8458-A9D24CA68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18190"/>
          <a:stretch/>
        </p:blipFill>
        <p:spPr bwMode="auto">
          <a:xfrm>
            <a:off x="1021059" y="52108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à¸à¸¥à¸à¸²à¸£à¸à¹à¸à¸«à¸²à¸£à¸¹à¸à¸ à¸²à¸à¸ªà¸³à¸«à¸£à¸±à¸ à¸à¸à¸à¸£à¸°à¸à¸­à¸">
            <a:extLst>
              <a:ext uri="{FF2B5EF4-FFF2-40B4-BE49-F238E27FC236}">
                <a16:creationId xmlns:a16="http://schemas.microsoft.com/office/drawing/2014/main" id="{04FF9AE3-9AB4-4917-AE9D-47D7AAAA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16131"/>
          <a:stretch/>
        </p:blipFill>
        <p:spPr bwMode="auto">
          <a:xfrm>
            <a:off x="8757674" y="3926722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13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à¸­à¸µà¸§à¸²à¸à¸à¸±à¹à¸à¹à¸à¸">
            <a:extLst>
              <a:ext uri="{FF2B5EF4-FFF2-40B4-BE49-F238E27FC236}">
                <a16:creationId xmlns:a16="http://schemas.microsoft.com/office/drawing/2014/main" id="{261B0A71-F1E6-4CBF-A2C4-94601A075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3" r="14086" b="-1"/>
          <a:stretch/>
        </p:blipFill>
        <p:spPr bwMode="auto">
          <a:xfrm>
            <a:off x="8760744" y="52108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à¸à¸¥à¸à¸²à¸£à¸à¹à¸à¸«à¸²à¸£à¸¹à¸à¸ à¸²à¸à¸ªà¸³à¸«à¸£à¸±à¸ à¸à¸µà¸à¸­à¸">
            <a:extLst>
              <a:ext uri="{FF2B5EF4-FFF2-40B4-BE49-F238E27FC236}">
                <a16:creationId xmlns:a16="http://schemas.microsoft.com/office/drawing/2014/main" id="{95E3C0E9-D09E-4B83-BD12-A7B2A00E8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r="10900" b="-6"/>
          <a:stretch/>
        </p:blipFill>
        <p:spPr bwMode="auto">
          <a:xfrm>
            <a:off x="1021059" y="3926722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à¸à¸¥à¸à¸²à¸£à¸à¹à¸à¸«à¸²à¸£à¸¹à¸à¸ à¸²à¸à¸ªà¸³à¸«à¸£à¸±à¸ à¸à¸à¹à¸à¸²à¸à¸§à¸²">
            <a:extLst>
              <a:ext uri="{FF2B5EF4-FFF2-40B4-BE49-F238E27FC236}">
                <a16:creationId xmlns:a16="http://schemas.microsoft.com/office/drawing/2014/main" id="{516D4EB3-0D2D-4108-B0AD-4CC1F1D28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18190"/>
          <a:stretch/>
        </p:blipFill>
        <p:spPr bwMode="auto">
          <a:xfrm>
            <a:off x="1021059" y="52108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à¸à¸¥à¸à¸²à¸£à¸à¹à¸à¸«à¸²à¸£à¸¹à¸à¸ à¸²à¸à¸ªà¸³à¸«à¸£à¸±à¸ à¸à¸à¸à¸£à¸°à¸à¸­à¸">
            <a:extLst>
              <a:ext uri="{FF2B5EF4-FFF2-40B4-BE49-F238E27FC236}">
                <a16:creationId xmlns:a16="http://schemas.microsoft.com/office/drawing/2014/main" id="{9B5E897C-B0DC-411C-8831-4EBC2493F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16131"/>
          <a:stretch/>
        </p:blipFill>
        <p:spPr bwMode="auto">
          <a:xfrm>
            <a:off x="8760744" y="3926722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E327F-671D-4170-9ABD-5D98E08E8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680" y="1726179"/>
            <a:ext cx="6304968" cy="36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Previous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0431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NIPS4B 2013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France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ICML 2013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France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MLSP 2013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USA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BirdCLEF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2014-2019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USA</a:t>
            </a: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 algn="r">
              <a:buNone/>
            </a:pPr>
            <a:r>
              <a:rPr lang="en-US" sz="4000" dirty="0">
                <a:solidFill>
                  <a:srgbClr val="0070C0"/>
                </a:solidFill>
                <a:sym typeface="Wingdings" panose="05000000000000000000" pitchFamily="2" charset="2"/>
              </a:rPr>
              <a:t>What about Thai birds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6D719-2379-4748-BF42-713494DD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7" y="1857712"/>
            <a:ext cx="3034739" cy="1258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EF5E4-4552-4EF2-8023-9C71066F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77" y="344102"/>
            <a:ext cx="4818152" cy="1272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34A94-FBF3-4EE9-B04E-CA13DF3DF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78" y="3317091"/>
            <a:ext cx="2684552" cy="1285674"/>
          </a:xfrm>
          <a:prstGeom prst="rect">
            <a:avLst/>
          </a:prstGeom>
        </p:spPr>
      </p:pic>
      <p:pic>
        <p:nvPicPr>
          <p:cNvPr id="6146" name="Picture 2" descr="https://3c1703fe8d.site.internapcdn.net/newman/gfx/news/2015/birdsongreco.jpg">
            <a:extLst>
              <a:ext uri="{FF2B5EF4-FFF2-40B4-BE49-F238E27FC236}">
                <a16:creationId xmlns:a16="http://schemas.microsoft.com/office/drawing/2014/main" id="{EAF8E728-3111-4679-85B9-98A068D29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9" b="13531"/>
          <a:stretch/>
        </p:blipFill>
        <p:spPr bwMode="auto">
          <a:xfrm>
            <a:off x="-1" y="4773169"/>
            <a:ext cx="5277911" cy="20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779B0-CEE3-44AC-8570-821972BC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Introduction</a:t>
            </a:r>
            <a:br>
              <a:rPr lang="en-US" cap="none" dirty="0"/>
            </a:br>
            <a:r>
              <a:rPr lang="en-US" sz="3200" cap="none" dirty="0">
                <a:solidFill>
                  <a:schemeClr val="bg1">
                    <a:lumMod val="65000"/>
                  </a:schemeClr>
                </a:solidFill>
              </a:rPr>
              <a:t>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9A3BDF-F3AA-4867-B459-C874D26F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to develop the program for identifying bird species from their sounds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  including only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40 common birds in Thailand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2F1894-C1A1-4789-9D2F-FBC21D6D6003}"/>
              </a:ext>
            </a:extLst>
          </p:cNvPr>
          <p:cNvGrpSpPr/>
          <p:nvPr/>
        </p:nvGrpSpPr>
        <p:grpSpPr>
          <a:xfrm>
            <a:off x="1646076" y="4068690"/>
            <a:ext cx="8899848" cy="2204094"/>
            <a:chOff x="183580" y="3707799"/>
            <a:chExt cx="11824839" cy="29284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F219D8-9176-4991-8A7D-D98E51879D69}"/>
                </a:ext>
              </a:extLst>
            </p:cNvPr>
            <p:cNvGrpSpPr/>
            <p:nvPr/>
          </p:nvGrpSpPr>
          <p:grpSpPr>
            <a:xfrm>
              <a:off x="183580" y="3707799"/>
              <a:ext cx="11824839" cy="1258135"/>
              <a:chOff x="1" y="3429000"/>
              <a:chExt cx="12633447" cy="134416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F1FACBC-32CC-4A46-BD76-C987D373C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3429000"/>
                <a:ext cx="1986762" cy="13441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CD45E17-4A2F-4F10-B76D-8954B55AD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20" y="3429000"/>
                <a:ext cx="2090929" cy="13441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805AD5-9524-4694-B714-98CC69A1D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006" y="3429000"/>
                <a:ext cx="1865957" cy="133229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508CF02-597C-4936-975A-5A54EFBCD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4120" y="3429000"/>
                <a:ext cx="1775665" cy="1331749"/>
              </a:xfrm>
              <a:prstGeom prst="rect">
                <a:avLst/>
              </a:prstGeom>
            </p:spPr>
          </p:pic>
          <p:pic>
            <p:nvPicPr>
              <p:cNvPr id="18" name="Picture 2" descr="à¸à¸¥à¸à¸²à¸£à¸à¹à¸à¸«à¸²à¸£à¸¹à¸à¸ à¸²à¸à¸ªà¸³à¸«à¸£à¸±à¸ 5. à¸à¸à¸à¸£à¸°à¸à¸­à¸à¸à¹à¸²à¸">
                <a:extLst>
                  <a:ext uri="{FF2B5EF4-FFF2-40B4-BE49-F238E27FC236}">
                    <a16:creationId xmlns:a16="http://schemas.microsoft.com/office/drawing/2014/main" id="{2B7B09CB-FA61-43A9-90EB-50C876690E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942" y="3429000"/>
                <a:ext cx="1987685" cy="1331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8432D5C-935B-4398-ABB0-640C9DF2C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7783" y="3429000"/>
                <a:ext cx="1775665" cy="1331749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50F93B-E95A-4199-B45E-A3E5901D64EE}"/>
                </a:ext>
              </a:extLst>
            </p:cNvPr>
            <p:cNvGrpSpPr/>
            <p:nvPr/>
          </p:nvGrpSpPr>
          <p:grpSpPr>
            <a:xfrm>
              <a:off x="183580" y="5167102"/>
              <a:ext cx="11824839" cy="1469181"/>
              <a:chOff x="1856603" y="5136929"/>
              <a:chExt cx="9868598" cy="122612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CD914BD-89C2-45A0-A18A-51EDAFEAD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603" y="5139793"/>
                <a:ext cx="1836041" cy="122326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968A819-4F06-44EE-8F79-5D71EA955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8117" y="5136929"/>
                <a:ext cx="1595332" cy="1226127"/>
              </a:xfrm>
              <a:prstGeom prst="rect">
                <a:avLst/>
              </a:prstGeom>
            </p:spPr>
          </p:pic>
          <p:pic>
            <p:nvPicPr>
              <p:cNvPr id="11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DF7A5F35-395B-43E1-BA7D-24E07B1AF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922" y="5137853"/>
                <a:ext cx="1971953" cy="122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CD875112-3528-4682-AFDE-B3480D814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6348" y="5136929"/>
                <a:ext cx="1911349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à¸à¸¥à¸à¸²à¸£à¸à¹à¸à¸«à¸²à¸£à¸¹à¸à¸ à¸²à¸à¸ªà¸³à¸«à¸£à¸±à¸ 11. à¸à¸à¸­à¸µà¸§à¸²à¸à¸à¸±à¹à¸à¹à¸à¸">
                <a:extLst>
                  <a:ext uri="{FF2B5EF4-FFF2-40B4-BE49-F238E27FC236}">
                    <a16:creationId xmlns:a16="http://schemas.microsoft.com/office/drawing/2014/main" id="{7E8AE767-2B09-4F94-98C0-EFBC36C32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1661" y="5136929"/>
                <a:ext cx="1643540" cy="122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9199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13278</TotalTime>
  <Words>868</Words>
  <Application>Microsoft Office PowerPoint</Application>
  <PresentationFormat>Widescreen</PresentationFormat>
  <Paragraphs>220</Paragraphs>
  <Slides>46</Slides>
  <Notes>0</Notes>
  <HiddenSlides>10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4815_KwangMD_Catthai</vt:lpstr>
      <vt:lpstr>Arial</vt:lpstr>
      <vt:lpstr>Calibri</vt:lpstr>
      <vt:lpstr>TH K2D July8</vt:lpstr>
      <vt:lpstr>Tw Cen MT</vt:lpstr>
      <vt:lpstr>Tw Cen MT Condensed</vt:lpstr>
      <vt:lpstr>Wingdings</vt:lpstr>
      <vt:lpstr>Wingdings 3</vt:lpstr>
      <vt:lpstr>Integral</vt:lpstr>
      <vt:lpstr>Bird Song ID</vt:lpstr>
      <vt:lpstr>DEMO Presentation Bird song identification</vt:lpstr>
      <vt:lpstr>Outline</vt:lpstr>
      <vt:lpstr>INTRODUCTION</vt:lpstr>
      <vt:lpstr>Introduction Motivation</vt:lpstr>
      <vt:lpstr>Introduction Motivation</vt:lpstr>
      <vt:lpstr>Introduction Motivation</vt:lpstr>
      <vt:lpstr>Introduction Previous studies</vt:lpstr>
      <vt:lpstr>Introduction Objective</vt:lpstr>
      <vt:lpstr>Introduction Benefits</vt:lpstr>
      <vt:lpstr>Methodology</vt:lpstr>
      <vt:lpstr>Methodology Dataset</vt:lpstr>
      <vt:lpstr>Methodology Dataset</vt:lpstr>
      <vt:lpstr>Methodology References</vt:lpstr>
      <vt:lpstr>Methodology References</vt:lpstr>
      <vt:lpstr>Methodology Feature generation</vt:lpstr>
      <vt:lpstr>Methodology References</vt:lpstr>
      <vt:lpstr>Methodology Feature generation</vt:lpstr>
      <vt:lpstr>Methodology Feature generation</vt:lpstr>
      <vt:lpstr>Methodology Network architecture</vt:lpstr>
      <vt:lpstr>Methodology References</vt:lpstr>
      <vt:lpstr>Methodology Network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Results Error analysis</vt:lpstr>
      <vt:lpstr>Results Error analysis</vt:lpstr>
      <vt:lpstr>Results Error analysis</vt:lpstr>
      <vt:lpstr>Results Error analysis</vt:lpstr>
      <vt:lpstr>Discussion Limitations</vt:lpstr>
      <vt:lpstr>Deployment &amp; Demo</vt:lpstr>
      <vt:lpstr>Deployment Diagram</vt:lpstr>
      <vt:lpstr>Deployment Sample UI</vt:lpstr>
      <vt:lpstr>Demo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Bird song identification</dc:title>
  <dc:creator>Thanyaporn Phinthuphan</dc:creator>
  <cp:lastModifiedBy>Thanyaporn Phinthuphan</cp:lastModifiedBy>
  <cp:revision>59</cp:revision>
  <dcterms:created xsi:type="dcterms:W3CDTF">2019-04-24T05:43:14Z</dcterms:created>
  <dcterms:modified xsi:type="dcterms:W3CDTF">2019-11-04T00:56:35Z</dcterms:modified>
</cp:coreProperties>
</file>